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4" r:id="rId1"/>
    <p:sldMasterId id="2147483675" r:id="rId2"/>
  </p:sldMasterIdLst>
  <p:notesMasterIdLst>
    <p:notesMasterId r:id="rId20"/>
  </p:notesMasterIdLst>
  <p:sldIdLst>
    <p:sldId id="256" r:id="rId3"/>
    <p:sldId id="257" r:id="rId4"/>
    <p:sldId id="258" r:id="rId5"/>
    <p:sldId id="259" r:id="rId6"/>
    <p:sldId id="311" r:id="rId7"/>
    <p:sldId id="260" r:id="rId8"/>
    <p:sldId id="312" r:id="rId9"/>
    <p:sldId id="314" r:id="rId10"/>
    <p:sldId id="315" r:id="rId11"/>
    <p:sldId id="316" r:id="rId12"/>
    <p:sldId id="319" r:id="rId13"/>
    <p:sldId id="317" r:id="rId14"/>
    <p:sldId id="318" r:id="rId15"/>
    <p:sldId id="322" r:id="rId16"/>
    <p:sldId id="321" r:id="rId17"/>
    <p:sldId id="323" r:id="rId18"/>
    <p:sldId id="310"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461">
          <p15:clr>
            <a:srgbClr val="9AA0A6"/>
          </p15:clr>
        </p15:guide>
        <p15:guide id="2" pos="2880">
          <p15:clr>
            <a:srgbClr val="9AA0A6"/>
          </p15:clr>
        </p15:guide>
        <p15:guide id="3" pos="456">
          <p15:clr>
            <a:srgbClr val="9AA0A6"/>
          </p15:clr>
        </p15:guide>
        <p15:guide id="4" orient="horz" pos="1732">
          <p15:clr>
            <a:srgbClr val="9AA0A6"/>
          </p15:clr>
        </p15:guide>
        <p15:guide id="5" orient="horz" pos="266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82B913-7554-4997-9B0E-8B7A875DE463}" v="1994" dt="2023-06-28T18:00:40.617"/>
    <p1510:client id="{1D067CE6-1702-4F4D-8A45-39D12FE35AF8}" v="256" dt="2023-06-28T00:55:27.135"/>
    <p1510:client id="{57BCEA91-74DA-4393-A2E2-44252CDE03D6}" v="427" dt="2023-06-29T12:22:45.761"/>
    <p1510:client id="{AFE91E0C-F6B4-4D3E-9E6B-4D3728BB0D26}" v="3751" dt="2023-06-26T19:13:41.776"/>
  </p1510:revLst>
</p1510:revInfo>
</file>

<file path=ppt/tableStyles.xml><?xml version="1.0" encoding="utf-8"?>
<a:tblStyleLst xmlns:a="http://schemas.openxmlformats.org/drawingml/2006/main" def="{995D6909-F87B-41B5-A880-3F3AEADE3FD1}">
  <a:tblStyle styleId="{995D6909-F87B-41B5-A880-3F3AEADE3FD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461"/>
        <p:guide pos="2880"/>
        <p:guide pos="456"/>
        <p:guide orient="horz" pos="1732"/>
        <p:guide orient="horz" pos="2664"/>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6bb4ddd667_0_3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6" name="Google Shape;326;g6bb4ddd667_0_3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609821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6bb4ddd667_0_3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6" name="Google Shape;326;g6bb4ddd667_0_3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236920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6bb4ddd667_0_3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6" name="Google Shape;326;g6bb4ddd667_0_3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098243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6bb4ddd667_0_3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1" name="Google Shape;301;g6bb4ddd667_0_3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403111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6bb4ddd667_0_3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6" name="Google Shape;326;g6bb4ddd667_0_3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907297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6bb4ddd667_0_3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1" name="Google Shape;301;g6bb4ddd667_0_3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77110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6bb4ddd667_0_3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1" name="Google Shape;301;g6bb4ddd667_0_3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912667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47"/>
        <p:cNvGrpSpPr/>
        <p:nvPr/>
      </p:nvGrpSpPr>
      <p:grpSpPr>
        <a:xfrm>
          <a:off x="0" y="0"/>
          <a:ext cx="0" cy="0"/>
          <a:chOff x="0" y="0"/>
          <a:chExt cx="0" cy="0"/>
        </a:xfrm>
      </p:grpSpPr>
      <p:sp>
        <p:nvSpPr>
          <p:cNvPr id="16148" name="Google Shape;16148;g6bdca54fc3_0_258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49" name="Google Shape;16149;g6bdca54fc3_0_258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6bdca54fc3_0_274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 name="Google Shape;294;g6bdca54fc3_0_274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6bb4ddd667_0_3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1" name="Google Shape;301;g6bb4ddd667_0_3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6bb4ddd667_0_3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6" name="Google Shape;326;g6bb4ddd667_0_3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6bb4ddd667_0_3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6" name="Google Shape;326;g6bb4ddd667_0_3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01813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5"/>
        <p:cNvGrpSpPr/>
        <p:nvPr/>
      </p:nvGrpSpPr>
      <p:grpSpPr>
        <a:xfrm>
          <a:off x="0" y="0"/>
          <a:ext cx="0" cy="0"/>
          <a:chOff x="0" y="0"/>
          <a:chExt cx="0" cy="0"/>
        </a:xfrm>
      </p:grpSpPr>
      <p:sp>
        <p:nvSpPr>
          <p:cNvPr id="516" name="Google Shape;516;g6bb4ddd667_0_4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7" name="Google Shape;517;g6bb4ddd667_0_4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5"/>
        <p:cNvGrpSpPr/>
        <p:nvPr/>
      </p:nvGrpSpPr>
      <p:grpSpPr>
        <a:xfrm>
          <a:off x="0" y="0"/>
          <a:ext cx="0" cy="0"/>
          <a:chOff x="0" y="0"/>
          <a:chExt cx="0" cy="0"/>
        </a:xfrm>
      </p:grpSpPr>
      <p:sp>
        <p:nvSpPr>
          <p:cNvPr id="516" name="Google Shape;516;g6bb4ddd667_0_4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7" name="Google Shape;517;g6bb4ddd667_0_4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011189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6bb4ddd667_0_3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1" name="Google Shape;301;g6bb4ddd667_0_3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73760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6bb4ddd667_0_3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6" name="Google Shape;326;g6bb4ddd667_0_3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21861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5" Type="http://schemas.openxmlformats.org/officeDocument/2006/relationships/hyperlink" Target="https://stories.freepik.com/?utm_source=slidesgo_template&amp;utm_medium=referral-link&amp;utm_campaign=slidesgo_contents_of_this_template&amp;utm_term=stories_by_freepik&amp;utm_content=stories" TargetMode="External"/><Relationship Id="rId4" Type="http://schemas.openxmlformats.org/officeDocument/2006/relationships/hyperlink" Target="http://bit.ly/2TtBDfr" TargetMode="Externa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4974350" y="527325"/>
            <a:ext cx="3769500" cy="2915100"/>
          </a:xfrm>
          <a:prstGeom prst="rect">
            <a:avLst/>
          </a:prstGeom>
        </p:spPr>
        <p:txBody>
          <a:bodyPr spcFirstLastPara="1" wrap="square" lIns="91425" tIns="91425" rIns="91425" bIns="91425" anchor="b" anchorCtr="0">
            <a:noAutofit/>
          </a:bodyPr>
          <a:lstStyle>
            <a:lvl1pPr lvl="0">
              <a:spcBef>
                <a:spcPts val="0"/>
              </a:spcBef>
              <a:spcAft>
                <a:spcPts val="0"/>
              </a:spcAft>
              <a:buClr>
                <a:srgbClr val="1F1C51"/>
              </a:buClr>
              <a:buSzPts val="4800"/>
              <a:buNone/>
              <a:defRPr sz="4800">
                <a:solidFill>
                  <a:srgbClr val="1F1C51"/>
                </a:solidFill>
              </a:defRPr>
            </a:lvl1pPr>
            <a:lvl2pPr lvl="1">
              <a:spcBef>
                <a:spcPts val="0"/>
              </a:spcBef>
              <a:spcAft>
                <a:spcPts val="0"/>
              </a:spcAft>
              <a:buClr>
                <a:srgbClr val="1F1C51"/>
              </a:buClr>
              <a:buSzPts val="6000"/>
              <a:buNone/>
              <a:defRPr sz="6000">
                <a:solidFill>
                  <a:srgbClr val="1F1C51"/>
                </a:solidFill>
              </a:defRPr>
            </a:lvl2pPr>
            <a:lvl3pPr lvl="2">
              <a:spcBef>
                <a:spcPts val="0"/>
              </a:spcBef>
              <a:spcAft>
                <a:spcPts val="0"/>
              </a:spcAft>
              <a:buClr>
                <a:srgbClr val="1F1C51"/>
              </a:buClr>
              <a:buSzPts val="6000"/>
              <a:buNone/>
              <a:defRPr sz="6000">
                <a:solidFill>
                  <a:srgbClr val="1F1C51"/>
                </a:solidFill>
              </a:defRPr>
            </a:lvl3pPr>
            <a:lvl4pPr lvl="3">
              <a:spcBef>
                <a:spcPts val="0"/>
              </a:spcBef>
              <a:spcAft>
                <a:spcPts val="0"/>
              </a:spcAft>
              <a:buClr>
                <a:srgbClr val="1F1C51"/>
              </a:buClr>
              <a:buSzPts val="6000"/>
              <a:buNone/>
              <a:defRPr sz="6000">
                <a:solidFill>
                  <a:srgbClr val="1F1C51"/>
                </a:solidFill>
              </a:defRPr>
            </a:lvl4pPr>
            <a:lvl5pPr lvl="4">
              <a:spcBef>
                <a:spcPts val="0"/>
              </a:spcBef>
              <a:spcAft>
                <a:spcPts val="0"/>
              </a:spcAft>
              <a:buClr>
                <a:srgbClr val="1F1C51"/>
              </a:buClr>
              <a:buSzPts val="6000"/>
              <a:buNone/>
              <a:defRPr sz="6000">
                <a:solidFill>
                  <a:srgbClr val="1F1C51"/>
                </a:solidFill>
              </a:defRPr>
            </a:lvl5pPr>
            <a:lvl6pPr lvl="5">
              <a:spcBef>
                <a:spcPts val="0"/>
              </a:spcBef>
              <a:spcAft>
                <a:spcPts val="0"/>
              </a:spcAft>
              <a:buClr>
                <a:srgbClr val="1F1C51"/>
              </a:buClr>
              <a:buSzPts val="6000"/>
              <a:buNone/>
              <a:defRPr sz="6000">
                <a:solidFill>
                  <a:srgbClr val="1F1C51"/>
                </a:solidFill>
              </a:defRPr>
            </a:lvl6pPr>
            <a:lvl7pPr lvl="6">
              <a:spcBef>
                <a:spcPts val="0"/>
              </a:spcBef>
              <a:spcAft>
                <a:spcPts val="0"/>
              </a:spcAft>
              <a:buClr>
                <a:srgbClr val="1F1C51"/>
              </a:buClr>
              <a:buSzPts val="6000"/>
              <a:buNone/>
              <a:defRPr sz="6000">
                <a:solidFill>
                  <a:srgbClr val="1F1C51"/>
                </a:solidFill>
              </a:defRPr>
            </a:lvl7pPr>
            <a:lvl8pPr lvl="7">
              <a:spcBef>
                <a:spcPts val="0"/>
              </a:spcBef>
              <a:spcAft>
                <a:spcPts val="0"/>
              </a:spcAft>
              <a:buClr>
                <a:srgbClr val="1F1C51"/>
              </a:buClr>
              <a:buSzPts val="6000"/>
              <a:buNone/>
              <a:defRPr sz="6000">
                <a:solidFill>
                  <a:srgbClr val="1F1C51"/>
                </a:solidFill>
              </a:defRPr>
            </a:lvl8pPr>
            <a:lvl9pPr lvl="8">
              <a:spcBef>
                <a:spcPts val="0"/>
              </a:spcBef>
              <a:spcAft>
                <a:spcPts val="0"/>
              </a:spcAft>
              <a:buClr>
                <a:srgbClr val="1F1C51"/>
              </a:buClr>
              <a:buSzPts val="6000"/>
              <a:buNone/>
              <a:defRPr sz="6000">
                <a:solidFill>
                  <a:srgbClr val="1F1C51"/>
                </a:solidFill>
              </a:defRPr>
            </a:lvl9pPr>
          </a:lstStyle>
          <a:p>
            <a:endParaRPr/>
          </a:p>
        </p:txBody>
      </p:sp>
      <p:sp>
        <p:nvSpPr>
          <p:cNvPr id="10" name="Google Shape;10;p2"/>
          <p:cNvSpPr txBox="1">
            <a:spLocks noGrp="1"/>
          </p:cNvSpPr>
          <p:nvPr>
            <p:ph type="subTitle" idx="1"/>
          </p:nvPr>
        </p:nvSpPr>
        <p:spPr>
          <a:xfrm>
            <a:off x="4974350" y="3518775"/>
            <a:ext cx="3876300" cy="7926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rgbClr val="1F1C51"/>
              </a:buClr>
              <a:buSzPts val="1800"/>
              <a:buNone/>
              <a:defRPr>
                <a:solidFill>
                  <a:srgbClr val="1F1C51"/>
                </a:solidFill>
              </a:defRPr>
            </a:lvl1pPr>
            <a:lvl2pPr lvl="1">
              <a:lnSpc>
                <a:spcPct val="100000"/>
              </a:lnSpc>
              <a:spcBef>
                <a:spcPts val="0"/>
              </a:spcBef>
              <a:spcAft>
                <a:spcPts val="0"/>
              </a:spcAft>
              <a:buClr>
                <a:srgbClr val="1F1C51"/>
              </a:buClr>
              <a:buSzPts val="2800"/>
              <a:buNone/>
              <a:defRPr sz="2800">
                <a:solidFill>
                  <a:srgbClr val="1F1C51"/>
                </a:solidFill>
              </a:defRPr>
            </a:lvl2pPr>
            <a:lvl3pPr lvl="2">
              <a:lnSpc>
                <a:spcPct val="100000"/>
              </a:lnSpc>
              <a:spcBef>
                <a:spcPts val="0"/>
              </a:spcBef>
              <a:spcAft>
                <a:spcPts val="0"/>
              </a:spcAft>
              <a:buClr>
                <a:srgbClr val="1F1C51"/>
              </a:buClr>
              <a:buSzPts val="2800"/>
              <a:buNone/>
              <a:defRPr sz="2800">
                <a:solidFill>
                  <a:srgbClr val="1F1C51"/>
                </a:solidFill>
              </a:defRPr>
            </a:lvl3pPr>
            <a:lvl4pPr lvl="3">
              <a:lnSpc>
                <a:spcPct val="100000"/>
              </a:lnSpc>
              <a:spcBef>
                <a:spcPts val="0"/>
              </a:spcBef>
              <a:spcAft>
                <a:spcPts val="0"/>
              </a:spcAft>
              <a:buClr>
                <a:srgbClr val="1F1C51"/>
              </a:buClr>
              <a:buSzPts val="2800"/>
              <a:buNone/>
              <a:defRPr sz="2800">
                <a:solidFill>
                  <a:srgbClr val="1F1C51"/>
                </a:solidFill>
              </a:defRPr>
            </a:lvl4pPr>
            <a:lvl5pPr lvl="4">
              <a:lnSpc>
                <a:spcPct val="100000"/>
              </a:lnSpc>
              <a:spcBef>
                <a:spcPts val="0"/>
              </a:spcBef>
              <a:spcAft>
                <a:spcPts val="0"/>
              </a:spcAft>
              <a:buClr>
                <a:srgbClr val="1F1C51"/>
              </a:buClr>
              <a:buSzPts val="2800"/>
              <a:buNone/>
              <a:defRPr sz="2800">
                <a:solidFill>
                  <a:srgbClr val="1F1C51"/>
                </a:solidFill>
              </a:defRPr>
            </a:lvl5pPr>
            <a:lvl6pPr lvl="5">
              <a:lnSpc>
                <a:spcPct val="100000"/>
              </a:lnSpc>
              <a:spcBef>
                <a:spcPts val="0"/>
              </a:spcBef>
              <a:spcAft>
                <a:spcPts val="0"/>
              </a:spcAft>
              <a:buClr>
                <a:srgbClr val="1F1C51"/>
              </a:buClr>
              <a:buSzPts val="2800"/>
              <a:buNone/>
              <a:defRPr sz="2800">
                <a:solidFill>
                  <a:srgbClr val="1F1C51"/>
                </a:solidFill>
              </a:defRPr>
            </a:lvl6pPr>
            <a:lvl7pPr lvl="6">
              <a:lnSpc>
                <a:spcPct val="100000"/>
              </a:lnSpc>
              <a:spcBef>
                <a:spcPts val="0"/>
              </a:spcBef>
              <a:spcAft>
                <a:spcPts val="0"/>
              </a:spcAft>
              <a:buClr>
                <a:srgbClr val="1F1C51"/>
              </a:buClr>
              <a:buSzPts val="2800"/>
              <a:buNone/>
              <a:defRPr sz="2800">
                <a:solidFill>
                  <a:srgbClr val="1F1C51"/>
                </a:solidFill>
              </a:defRPr>
            </a:lvl7pPr>
            <a:lvl8pPr lvl="7">
              <a:lnSpc>
                <a:spcPct val="100000"/>
              </a:lnSpc>
              <a:spcBef>
                <a:spcPts val="0"/>
              </a:spcBef>
              <a:spcAft>
                <a:spcPts val="0"/>
              </a:spcAft>
              <a:buClr>
                <a:srgbClr val="1F1C51"/>
              </a:buClr>
              <a:buSzPts val="2800"/>
              <a:buNone/>
              <a:defRPr sz="2800">
                <a:solidFill>
                  <a:srgbClr val="1F1C51"/>
                </a:solidFill>
              </a:defRPr>
            </a:lvl8pPr>
            <a:lvl9pPr lvl="8">
              <a:lnSpc>
                <a:spcPct val="100000"/>
              </a:lnSpc>
              <a:spcBef>
                <a:spcPts val="0"/>
              </a:spcBef>
              <a:spcAft>
                <a:spcPts val="0"/>
              </a:spcAft>
              <a:buClr>
                <a:srgbClr val="1F1C51"/>
              </a:buClr>
              <a:buSzPts val="2800"/>
              <a:buNone/>
              <a:defRPr sz="2800">
                <a:solidFill>
                  <a:srgbClr val="1F1C51"/>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gradFill>
          <a:gsLst>
            <a:gs pos="0">
              <a:srgbClr val="8BE3FF"/>
            </a:gs>
            <a:gs pos="100000">
              <a:srgbClr val="ACFFD9"/>
            </a:gs>
          </a:gsLst>
          <a:lin ang="5400700" scaled="0"/>
        </a:gradFill>
        <a:effectLst/>
      </p:bgPr>
    </p:bg>
    <p:spTree>
      <p:nvGrpSpPr>
        <p:cNvPr id="1" name="Shape 41"/>
        <p:cNvGrpSpPr/>
        <p:nvPr/>
      </p:nvGrpSpPr>
      <p:grpSpPr>
        <a:xfrm>
          <a:off x="0" y="0"/>
          <a:ext cx="0" cy="0"/>
          <a:chOff x="0" y="0"/>
          <a:chExt cx="0" cy="0"/>
        </a:xfrm>
      </p:grpSpPr>
      <p:sp>
        <p:nvSpPr>
          <p:cNvPr id="42" name="Google Shape;42;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7200"/>
              <a:buNone/>
              <a:defRPr sz="72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3" name="Google Shape;43;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4"/>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of contents">
  <p:cSld name="TITLE_1">
    <p:bg>
      <p:bgPr>
        <a:gradFill>
          <a:gsLst>
            <a:gs pos="0">
              <a:srgbClr val="8BE3FF"/>
            </a:gs>
            <a:gs pos="100000">
              <a:srgbClr val="ACFFD9"/>
            </a:gs>
          </a:gsLst>
          <a:lin ang="5400012" scaled="0"/>
        </a:gradFill>
        <a:effectLst/>
      </p:bgPr>
    </p:bg>
    <p:spTree>
      <p:nvGrpSpPr>
        <p:cNvPr id="1" name="Shape 45"/>
        <p:cNvGrpSpPr/>
        <p:nvPr/>
      </p:nvGrpSpPr>
      <p:grpSpPr>
        <a:xfrm>
          <a:off x="0" y="0"/>
          <a:ext cx="0" cy="0"/>
          <a:chOff x="0" y="0"/>
          <a:chExt cx="0" cy="0"/>
        </a:xfrm>
      </p:grpSpPr>
      <p:sp>
        <p:nvSpPr>
          <p:cNvPr id="46" name="Google Shape;46;p13"/>
          <p:cNvSpPr txBox="1">
            <a:spLocks noGrp="1"/>
          </p:cNvSpPr>
          <p:nvPr>
            <p:ph type="ctrTitle"/>
          </p:nvPr>
        </p:nvSpPr>
        <p:spPr>
          <a:xfrm>
            <a:off x="572003" y="614888"/>
            <a:ext cx="2729100" cy="458100"/>
          </a:xfrm>
          <a:prstGeom prst="rect">
            <a:avLst/>
          </a:prstGeom>
        </p:spPr>
        <p:txBody>
          <a:bodyPr spcFirstLastPara="1" wrap="square" lIns="91425" tIns="91425" rIns="91425" bIns="91425" anchor="b" anchorCtr="0">
            <a:noAutofit/>
          </a:bodyPr>
          <a:lstStyle>
            <a:lvl1pPr lvl="0" algn="r" rtl="0">
              <a:spcBef>
                <a:spcPts val="0"/>
              </a:spcBef>
              <a:spcAft>
                <a:spcPts val="0"/>
              </a:spcAft>
              <a:buClr>
                <a:srgbClr val="1F1C51"/>
              </a:buClr>
              <a:buSzPts val="1800"/>
              <a:buNone/>
              <a:defRPr sz="1800">
                <a:solidFill>
                  <a:srgbClr val="1F1C51"/>
                </a:solidFill>
              </a:defRPr>
            </a:lvl1pPr>
            <a:lvl2pPr lvl="1" algn="r" rtl="0">
              <a:spcBef>
                <a:spcPts val="0"/>
              </a:spcBef>
              <a:spcAft>
                <a:spcPts val="0"/>
              </a:spcAft>
              <a:buClr>
                <a:srgbClr val="1F1C51"/>
              </a:buClr>
              <a:buSzPts val="1800"/>
              <a:buNone/>
              <a:defRPr sz="1800">
                <a:solidFill>
                  <a:srgbClr val="1F1C51"/>
                </a:solidFill>
              </a:defRPr>
            </a:lvl2pPr>
            <a:lvl3pPr lvl="2" algn="r" rtl="0">
              <a:spcBef>
                <a:spcPts val="0"/>
              </a:spcBef>
              <a:spcAft>
                <a:spcPts val="0"/>
              </a:spcAft>
              <a:buClr>
                <a:srgbClr val="1F1C51"/>
              </a:buClr>
              <a:buSzPts val="1800"/>
              <a:buNone/>
              <a:defRPr sz="1800">
                <a:solidFill>
                  <a:srgbClr val="1F1C51"/>
                </a:solidFill>
              </a:defRPr>
            </a:lvl3pPr>
            <a:lvl4pPr lvl="3" algn="r" rtl="0">
              <a:spcBef>
                <a:spcPts val="0"/>
              </a:spcBef>
              <a:spcAft>
                <a:spcPts val="0"/>
              </a:spcAft>
              <a:buClr>
                <a:srgbClr val="1F1C51"/>
              </a:buClr>
              <a:buSzPts val="1800"/>
              <a:buNone/>
              <a:defRPr sz="1800">
                <a:solidFill>
                  <a:srgbClr val="1F1C51"/>
                </a:solidFill>
              </a:defRPr>
            </a:lvl4pPr>
            <a:lvl5pPr lvl="4" algn="r" rtl="0">
              <a:spcBef>
                <a:spcPts val="0"/>
              </a:spcBef>
              <a:spcAft>
                <a:spcPts val="0"/>
              </a:spcAft>
              <a:buClr>
                <a:srgbClr val="1F1C51"/>
              </a:buClr>
              <a:buSzPts val="1800"/>
              <a:buNone/>
              <a:defRPr sz="1800">
                <a:solidFill>
                  <a:srgbClr val="1F1C51"/>
                </a:solidFill>
              </a:defRPr>
            </a:lvl5pPr>
            <a:lvl6pPr lvl="5" algn="r" rtl="0">
              <a:spcBef>
                <a:spcPts val="0"/>
              </a:spcBef>
              <a:spcAft>
                <a:spcPts val="0"/>
              </a:spcAft>
              <a:buClr>
                <a:srgbClr val="1F1C51"/>
              </a:buClr>
              <a:buSzPts val="1800"/>
              <a:buNone/>
              <a:defRPr sz="1800">
                <a:solidFill>
                  <a:srgbClr val="1F1C51"/>
                </a:solidFill>
              </a:defRPr>
            </a:lvl6pPr>
            <a:lvl7pPr lvl="6" algn="r" rtl="0">
              <a:spcBef>
                <a:spcPts val="0"/>
              </a:spcBef>
              <a:spcAft>
                <a:spcPts val="0"/>
              </a:spcAft>
              <a:buClr>
                <a:srgbClr val="1F1C51"/>
              </a:buClr>
              <a:buSzPts val="1800"/>
              <a:buNone/>
              <a:defRPr sz="1800">
                <a:solidFill>
                  <a:srgbClr val="1F1C51"/>
                </a:solidFill>
              </a:defRPr>
            </a:lvl7pPr>
            <a:lvl8pPr lvl="7" algn="r" rtl="0">
              <a:spcBef>
                <a:spcPts val="0"/>
              </a:spcBef>
              <a:spcAft>
                <a:spcPts val="0"/>
              </a:spcAft>
              <a:buClr>
                <a:srgbClr val="1F1C51"/>
              </a:buClr>
              <a:buSzPts val="1800"/>
              <a:buNone/>
              <a:defRPr sz="1800">
                <a:solidFill>
                  <a:srgbClr val="1F1C51"/>
                </a:solidFill>
              </a:defRPr>
            </a:lvl8pPr>
            <a:lvl9pPr lvl="8" algn="r" rtl="0">
              <a:spcBef>
                <a:spcPts val="0"/>
              </a:spcBef>
              <a:spcAft>
                <a:spcPts val="0"/>
              </a:spcAft>
              <a:buClr>
                <a:srgbClr val="1F1C51"/>
              </a:buClr>
              <a:buSzPts val="1800"/>
              <a:buNone/>
              <a:defRPr sz="1800">
                <a:solidFill>
                  <a:srgbClr val="1F1C51"/>
                </a:solidFill>
              </a:defRPr>
            </a:lvl9pPr>
          </a:lstStyle>
          <a:p>
            <a:endParaRPr/>
          </a:p>
        </p:txBody>
      </p:sp>
      <p:sp>
        <p:nvSpPr>
          <p:cNvPr id="47" name="Google Shape;47;p13"/>
          <p:cNvSpPr txBox="1">
            <a:spLocks noGrp="1"/>
          </p:cNvSpPr>
          <p:nvPr>
            <p:ph type="subTitle" idx="1"/>
          </p:nvPr>
        </p:nvSpPr>
        <p:spPr>
          <a:xfrm>
            <a:off x="572003" y="1013113"/>
            <a:ext cx="2729100" cy="6351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rgbClr val="1F1C51"/>
              </a:buClr>
              <a:buSzPts val="1400"/>
              <a:buNone/>
              <a:defRPr sz="1400">
                <a:solidFill>
                  <a:srgbClr val="1F1C51"/>
                </a:solidFill>
              </a:defRPr>
            </a:lvl1pPr>
            <a:lvl2pPr lvl="1" algn="r" rtl="0">
              <a:lnSpc>
                <a:spcPct val="100000"/>
              </a:lnSpc>
              <a:spcBef>
                <a:spcPts val="0"/>
              </a:spcBef>
              <a:spcAft>
                <a:spcPts val="0"/>
              </a:spcAft>
              <a:buClr>
                <a:srgbClr val="1F1C51"/>
              </a:buClr>
              <a:buSzPts val="1400"/>
              <a:buNone/>
              <a:defRPr>
                <a:solidFill>
                  <a:srgbClr val="1F1C51"/>
                </a:solidFill>
              </a:defRPr>
            </a:lvl2pPr>
            <a:lvl3pPr lvl="2" algn="r" rtl="0">
              <a:lnSpc>
                <a:spcPct val="100000"/>
              </a:lnSpc>
              <a:spcBef>
                <a:spcPts val="0"/>
              </a:spcBef>
              <a:spcAft>
                <a:spcPts val="0"/>
              </a:spcAft>
              <a:buClr>
                <a:srgbClr val="1F1C51"/>
              </a:buClr>
              <a:buSzPts val="1400"/>
              <a:buNone/>
              <a:defRPr>
                <a:solidFill>
                  <a:srgbClr val="1F1C51"/>
                </a:solidFill>
              </a:defRPr>
            </a:lvl3pPr>
            <a:lvl4pPr lvl="3" algn="r" rtl="0">
              <a:lnSpc>
                <a:spcPct val="100000"/>
              </a:lnSpc>
              <a:spcBef>
                <a:spcPts val="0"/>
              </a:spcBef>
              <a:spcAft>
                <a:spcPts val="0"/>
              </a:spcAft>
              <a:buClr>
                <a:srgbClr val="1F1C51"/>
              </a:buClr>
              <a:buSzPts val="1400"/>
              <a:buNone/>
              <a:defRPr>
                <a:solidFill>
                  <a:srgbClr val="1F1C51"/>
                </a:solidFill>
              </a:defRPr>
            </a:lvl4pPr>
            <a:lvl5pPr lvl="4" algn="r" rtl="0">
              <a:lnSpc>
                <a:spcPct val="100000"/>
              </a:lnSpc>
              <a:spcBef>
                <a:spcPts val="0"/>
              </a:spcBef>
              <a:spcAft>
                <a:spcPts val="0"/>
              </a:spcAft>
              <a:buClr>
                <a:srgbClr val="1F1C51"/>
              </a:buClr>
              <a:buSzPts val="1400"/>
              <a:buNone/>
              <a:defRPr>
                <a:solidFill>
                  <a:srgbClr val="1F1C51"/>
                </a:solidFill>
              </a:defRPr>
            </a:lvl5pPr>
            <a:lvl6pPr lvl="5" algn="r" rtl="0">
              <a:lnSpc>
                <a:spcPct val="100000"/>
              </a:lnSpc>
              <a:spcBef>
                <a:spcPts val="0"/>
              </a:spcBef>
              <a:spcAft>
                <a:spcPts val="0"/>
              </a:spcAft>
              <a:buClr>
                <a:srgbClr val="1F1C51"/>
              </a:buClr>
              <a:buSzPts val="1400"/>
              <a:buNone/>
              <a:defRPr>
                <a:solidFill>
                  <a:srgbClr val="1F1C51"/>
                </a:solidFill>
              </a:defRPr>
            </a:lvl6pPr>
            <a:lvl7pPr lvl="6" algn="r" rtl="0">
              <a:lnSpc>
                <a:spcPct val="100000"/>
              </a:lnSpc>
              <a:spcBef>
                <a:spcPts val="0"/>
              </a:spcBef>
              <a:spcAft>
                <a:spcPts val="0"/>
              </a:spcAft>
              <a:buClr>
                <a:srgbClr val="1F1C51"/>
              </a:buClr>
              <a:buSzPts val="1400"/>
              <a:buNone/>
              <a:defRPr>
                <a:solidFill>
                  <a:srgbClr val="1F1C51"/>
                </a:solidFill>
              </a:defRPr>
            </a:lvl7pPr>
            <a:lvl8pPr lvl="7" algn="r" rtl="0">
              <a:lnSpc>
                <a:spcPct val="100000"/>
              </a:lnSpc>
              <a:spcBef>
                <a:spcPts val="0"/>
              </a:spcBef>
              <a:spcAft>
                <a:spcPts val="0"/>
              </a:spcAft>
              <a:buClr>
                <a:srgbClr val="1F1C51"/>
              </a:buClr>
              <a:buSzPts val="1400"/>
              <a:buNone/>
              <a:defRPr>
                <a:solidFill>
                  <a:srgbClr val="1F1C51"/>
                </a:solidFill>
              </a:defRPr>
            </a:lvl8pPr>
            <a:lvl9pPr lvl="8" algn="r" rtl="0">
              <a:lnSpc>
                <a:spcPct val="100000"/>
              </a:lnSpc>
              <a:spcBef>
                <a:spcPts val="0"/>
              </a:spcBef>
              <a:spcAft>
                <a:spcPts val="0"/>
              </a:spcAft>
              <a:buClr>
                <a:srgbClr val="1F1C51"/>
              </a:buClr>
              <a:buSzPts val="1400"/>
              <a:buNone/>
              <a:defRPr>
                <a:solidFill>
                  <a:srgbClr val="1F1C51"/>
                </a:solidFill>
              </a:defRPr>
            </a:lvl9pPr>
          </a:lstStyle>
          <a:p>
            <a:endParaRPr/>
          </a:p>
        </p:txBody>
      </p:sp>
      <p:sp>
        <p:nvSpPr>
          <p:cNvPr id="48" name="Google Shape;48;p13"/>
          <p:cNvSpPr txBox="1">
            <a:spLocks noGrp="1"/>
          </p:cNvSpPr>
          <p:nvPr>
            <p:ph type="ctrTitle" idx="2"/>
          </p:nvPr>
        </p:nvSpPr>
        <p:spPr>
          <a:xfrm>
            <a:off x="572003" y="2055075"/>
            <a:ext cx="2729100" cy="458100"/>
          </a:xfrm>
          <a:prstGeom prst="rect">
            <a:avLst/>
          </a:prstGeom>
        </p:spPr>
        <p:txBody>
          <a:bodyPr spcFirstLastPara="1" wrap="square" lIns="91425" tIns="91425" rIns="91425" bIns="91425" anchor="b" anchorCtr="0">
            <a:noAutofit/>
          </a:bodyPr>
          <a:lstStyle>
            <a:lvl1pPr lvl="0" algn="r" rtl="0">
              <a:spcBef>
                <a:spcPts val="0"/>
              </a:spcBef>
              <a:spcAft>
                <a:spcPts val="0"/>
              </a:spcAft>
              <a:buClr>
                <a:srgbClr val="1F1C51"/>
              </a:buClr>
              <a:buSzPts val="1800"/>
              <a:buNone/>
              <a:defRPr sz="1800">
                <a:solidFill>
                  <a:srgbClr val="1F1C51"/>
                </a:solidFill>
              </a:defRPr>
            </a:lvl1pPr>
            <a:lvl2pPr lvl="1" algn="r" rtl="0">
              <a:spcBef>
                <a:spcPts val="0"/>
              </a:spcBef>
              <a:spcAft>
                <a:spcPts val="0"/>
              </a:spcAft>
              <a:buClr>
                <a:srgbClr val="1F1C51"/>
              </a:buClr>
              <a:buSzPts val="1800"/>
              <a:buNone/>
              <a:defRPr sz="1800">
                <a:solidFill>
                  <a:srgbClr val="1F1C51"/>
                </a:solidFill>
              </a:defRPr>
            </a:lvl2pPr>
            <a:lvl3pPr lvl="2" algn="r" rtl="0">
              <a:spcBef>
                <a:spcPts val="0"/>
              </a:spcBef>
              <a:spcAft>
                <a:spcPts val="0"/>
              </a:spcAft>
              <a:buClr>
                <a:srgbClr val="1F1C51"/>
              </a:buClr>
              <a:buSzPts val="1800"/>
              <a:buNone/>
              <a:defRPr sz="1800">
                <a:solidFill>
                  <a:srgbClr val="1F1C51"/>
                </a:solidFill>
              </a:defRPr>
            </a:lvl3pPr>
            <a:lvl4pPr lvl="3" algn="r" rtl="0">
              <a:spcBef>
                <a:spcPts val="0"/>
              </a:spcBef>
              <a:spcAft>
                <a:spcPts val="0"/>
              </a:spcAft>
              <a:buClr>
                <a:srgbClr val="1F1C51"/>
              </a:buClr>
              <a:buSzPts val="1800"/>
              <a:buNone/>
              <a:defRPr sz="1800">
                <a:solidFill>
                  <a:srgbClr val="1F1C51"/>
                </a:solidFill>
              </a:defRPr>
            </a:lvl4pPr>
            <a:lvl5pPr lvl="4" algn="r" rtl="0">
              <a:spcBef>
                <a:spcPts val="0"/>
              </a:spcBef>
              <a:spcAft>
                <a:spcPts val="0"/>
              </a:spcAft>
              <a:buClr>
                <a:srgbClr val="1F1C51"/>
              </a:buClr>
              <a:buSzPts val="1800"/>
              <a:buNone/>
              <a:defRPr sz="1800">
                <a:solidFill>
                  <a:srgbClr val="1F1C51"/>
                </a:solidFill>
              </a:defRPr>
            </a:lvl5pPr>
            <a:lvl6pPr lvl="5" algn="r" rtl="0">
              <a:spcBef>
                <a:spcPts val="0"/>
              </a:spcBef>
              <a:spcAft>
                <a:spcPts val="0"/>
              </a:spcAft>
              <a:buClr>
                <a:srgbClr val="1F1C51"/>
              </a:buClr>
              <a:buSzPts val="1800"/>
              <a:buNone/>
              <a:defRPr sz="1800">
                <a:solidFill>
                  <a:srgbClr val="1F1C51"/>
                </a:solidFill>
              </a:defRPr>
            </a:lvl6pPr>
            <a:lvl7pPr lvl="6" algn="r" rtl="0">
              <a:spcBef>
                <a:spcPts val="0"/>
              </a:spcBef>
              <a:spcAft>
                <a:spcPts val="0"/>
              </a:spcAft>
              <a:buClr>
                <a:srgbClr val="1F1C51"/>
              </a:buClr>
              <a:buSzPts val="1800"/>
              <a:buNone/>
              <a:defRPr sz="1800">
                <a:solidFill>
                  <a:srgbClr val="1F1C51"/>
                </a:solidFill>
              </a:defRPr>
            </a:lvl7pPr>
            <a:lvl8pPr lvl="7" algn="r" rtl="0">
              <a:spcBef>
                <a:spcPts val="0"/>
              </a:spcBef>
              <a:spcAft>
                <a:spcPts val="0"/>
              </a:spcAft>
              <a:buClr>
                <a:srgbClr val="1F1C51"/>
              </a:buClr>
              <a:buSzPts val="1800"/>
              <a:buNone/>
              <a:defRPr sz="1800">
                <a:solidFill>
                  <a:srgbClr val="1F1C51"/>
                </a:solidFill>
              </a:defRPr>
            </a:lvl8pPr>
            <a:lvl9pPr lvl="8" algn="r" rtl="0">
              <a:spcBef>
                <a:spcPts val="0"/>
              </a:spcBef>
              <a:spcAft>
                <a:spcPts val="0"/>
              </a:spcAft>
              <a:buClr>
                <a:srgbClr val="1F1C51"/>
              </a:buClr>
              <a:buSzPts val="1800"/>
              <a:buNone/>
              <a:defRPr sz="1800">
                <a:solidFill>
                  <a:srgbClr val="1F1C51"/>
                </a:solidFill>
              </a:defRPr>
            </a:lvl9pPr>
          </a:lstStyle>
          <a:p>
            <a:endParaRPr/>
          </a:p>
        </p:txBody>
      </p:sp>
      <p:sp>
        <p:nvSpPr>
          <p:cNvPr id="49" name="Google Shape;49;p13"/>
          <p:cNvSpPr txBox="1">
            <a:spLocks noGrp="1"/>
          </p:cNvSpPr>
          <p:nvPr>
            <p:ph type="subTitle" idx="3"/>
          </p:nvPr>
        </p:nvSpPr>
        <p:spPr>
          <a:xfrm>
            <a:off x="572003" y="2453300"/>
            <a:ext cx="2729100" cy="6351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rgbClr val="1F1C51"/>
              </a:buClr>
              <a:buSzPts val="1400"/>
              <a:buNone/>
              <a:defRPr sz="1400">
                <a:solidFill>
                  <a:srgbClr val="1F1C51"/>
                </a:solidFill>
              </a:defRPr>
            </a:lvl1pPr>
            <a:lvl2pPr lvl="1" algn="r" rtl="0">
              <a:lnSpc>
                <a:spcPct val="100000"/>
              </a:lnSpc>
              <a:spcBef>
                <a:spcPts val="0"/>
              </a:spcBef>
              <a:spcAft>
                <a:spcPts val="0"/>
              </a:spcAft>
              <a:buClr>
                <a:srgbClr val="1F1C51"/>
              </a:buClr>
              <a:buSzPts val="1400"/>
              <a:buNone/>
              <a:defRPr>
                <a:solidFill>
                  <a:srgbClr val="1F1C51"/>
                </a:solidFill>
              </a:defRPr>
            </a:lvl2pPr>
            <a:lvl3pPr lvl="2" algn="r" rtl="0">
              <a:lnSpc>
                <a:spcPct val="100000"/>
              </a:lnSpc>
              <a:spcBef>
                <a:spcPts val="0"/>
              </a:spcBef>
              <a:spcAft>
                <a:spcPts val="0"/>
              </a:spcAft>
              <a:buClr>
                <a:srgbClr val="1F1C51"/>
              </a:buClr>
              <a:buSzPts val="1400"/>
              <a:buNone/>
              <a:defRPr>
                <a:solidFill>
                  <a:srgbClr val="1F1C51"/>
                </a:solidFill>
              </a:defRPr>
            </a:lvl3pPr>
            <a:lvl4pPr lvl="3" algn="r" rtl="0">
              <a:lnSpc>
                <a:spcPct val="100000"/>
              </a:lnSpc>
              <a:spcBef>
                <a:spcPts val="0"/>
              </a:spcBef>
              <a:spcAft>
                <a:spcPts val="0"/>
              </a:spcAft>
              <a:buClr>
                <a:srgbClr val="1F1C51"/>
              </a:buClr>
              <a:buSzPts val="1400"/>
              <a:buNone/>
              <a:defRPr>
                <a:solidFill>
                  <a:srgbClr val="1F1C51"/>
                </a:solidFill>
              </a:defRPr>
            </a:lvl4pPr>
            <a:lvl5pPr lvl="4" algn="r" rtl="0">
              <a:lnSpc>
                <a:spcPct val="100000"/>
              </a:lnSpc>
              <a:spcBef>
                <a:spcPts val="0"/>
              </a:spcBef>
              <a:spcAft>
                <a:spcPts val="0"/>
              </a:spcAft>
              <a:buClr>
                <a:srgbClr val="1F1C51"/>
              </a:buClr>
              <a:buSzPts val="1400"/>
              <a:buNone/>
              <a:defRPr>
                <a:solidFill>
                  <a:srgbClr val="1F1C51"/>
                </a:solidFill>
              </a:defRPr>
            </a:lvl5pPr>
            <a:lvl6pPr lvl="5" algn="r" rtl="0">
              <a:lnSpc>
                <a:spcPct val="100000"/>
              </a:lnSpc>
              <a:spcBef>
                <a:spcPts val="0"/>
              </a:spcBef>
              <a:spcAft>
                <a:spcPts val="0"/>
              </a:spcAft>
              <a:buClr>
                <a:srgbClr val="1F1C51"/>
              </a:buClr>
              <a:buSzPts val="1400"/>
              <a:buNone/>
              <a:defRPr>
                <a:solidFill>
                  <a:srgbClr val="1F1C51"/>
                </a:solidFill>
              </a:defRPr>
            </a:lvl6pPr>
            <a:lvl7pPr lvl="6" algn="r" rtl="0">
              <a:lnSpc>
                <a:spcPct val="100000"/>
              </a:lnSpc>
              <a:spcBef>
                <a:spcPts val="0"/>
              </a:spcBef>
              <a:spcAft>
                <a:spcPts val="0"/>
              </a:spcAft>
              <a:buClr>
                <a:srgbClr val="1F1C51"/>
              </a:buClr>
              <a:buSzPts val="1400"/>
              <a:buNone/>
              <a:defRPr>
                <a:solidFill>
                  <a:srgbClr val="1F1C51"/>
                </a:solidFill>
              </a:defRPr>
            </a:lvl7pPr>
            <a:lvl8pPr lvl="7" algn="r" rtl="0">
              <a:lnSpc>
                <a:spcPct val="100000"/>
              </a:lnSpc>
              <a:spcBef>
                <a:spcPts val="0"/>
              </a:spcBef>
              <a:spcAft>
                <a:spcPts val="0"/>
              </a:spcAft>
              <a:buClr>
                <a:srgbClr val="1F1C51"/>
              </a:buClr>
              <a:buSzPts val="1400"/>
              <a:buNone/>
              <a:defRPr>
                <a:solidFill>
                  <a:srgbClr val="1F1C51"/>
                </a:solidFill>
              </a:defRPr>
            </a:lvl8pPr>
            <a:lvl9pPr lvl="8" algn="r" rtl="0">
              <a:lnSpc>
                <a:spcPct val="100000"/>
              </a:lnSpc>
              <a:spcBef>
                <a:spcPts val="0"/>
              </a:spcBef>
              <a:spcAft>
                <a:spcPts val="0"/>
              </a:spcAft>
              <a:buClr>
                <a:srgbClr val="1F1C51"/>
              </a:buClr>
              <a:buSzPts val="1400"/>
              <a:buNone/>
              <a:defRPr>
                <a:solidFill>
                  <a:srgbClr val="1F1C51"/>
                </a:solidFill>
              </a:defRPr>
            </a:lvl9pPr>
          </a:lstStyle>
          <a:p>
            <a:endParaRPr/>
          </a:p>
        </p:txBody>
      </p:sp>
      <p:sp>
        <p:nvSpPr>
          <p:cNvPr id="50" name="Google Shape;50;p13"/>
          <p:cNvSpPr txBox="1">
            <a:spLocks noGrp="1"/>
          </p:cNvSpPr>
          <p:nvPr>
            <p:ph type="ctrTitle" idx="4"/>
          </p:nvPr>
        </p:nvSpPr>
        <p:spPr>
          <a:xfrm>
            <a:off x="572003" y="3495275"/>
            <a:ext cx="2729100" cy="458100"/>
          </a:xfrm>
          <a:prstGeom prst="rect">
            <a:avLst/>
          </a:prstGeom>
        </p:spPr>
        <p:txBody>
          <a:bodyPr spcFirstLastPara="1" wrap="square" lIns="91425" tIns="91425" rIns="91425" bIns="91425" anchor="b" anchorCtr="0">
            <a:noAutofit/>
          </a:bodyPr>
          <a:lstStyle>
            <a:lvl1pPr lvl="0" algn="r" rtl="0">
              <a:spcBef>
                <a:spcPts val="0"/>
              </a:spcBef>
              <a:spcAft>
                <a:spcPts val="0"/>
              </a:spcAft>
              <a:buClr>
                <a:srgbClr val="1F1C51"/>
              </a:buClr>
              <a:buSzPts val="1800"/>
              <a:buNone/>
              <a:defRPr sz="1800">
                <a:solidFill>
                  <a:srgbClr val="1F1C51"/>
                </a:solidFill>
              </a:defRPr>
            </a:lvl1pPr>
            <a:lvl2pPr lvl="1" algn="r" rtl="0">
              <a:spcBef>
                <a:spcPts val="0"/>
              </a:spcBef>
              <a:spcAft>
                <a:spcPts val="0"/>
              </a:spcAft>
              <a:buClr>
                <a:srgbClr val="1F1C51"/>
              </a:buClr>
              <a:buSzPts val="1800"/>
              <a:buNone/>
              <a:defRPr sz="1800">
                <a:solidFill>
                  <a:srgbClr val="1F1C51"/>
                </a:solidFill>
              </a:defRPr>
            </a:lvl2pPr>
            <a:lvl3pPr lvl="2" algn="r" rtl="0">
              <a:spcBef>
                <a:spcPts val="0"/>
              </a:spcBef>
              <a:spcAft>
                <a:spcPts val="0"/>
              </a:spcAft>
              <a:buClr>
                <a:srgbClr val="1F1C51"/>
              </a:buClr>
              <a:buSzPts val="1800"/>
              <a:buNone/>
              <a:defRPr sz="1800">
                <a:solidFill>
                  <a:srgbClr val="1F1C51"/>
                </a:solidFill>
              </a:defRPr>
            </a:lvl3pPr>
            <a:lvl4pPr lvl="3" algn="r" rtl="0">
              <a:spcBef>
                <a:spcPts val="0"/>
              </a:spcBef>
              <a:spcAft>
                <a:spcPts val="0"/>
              </a:spcAft>
              <a:buClr>
                <a:srgbClr val="1F1C51"/>
              </a:buClr>
              <a:buSzPts val="1800"/>
              <a:buNone/>
              <a:defRPr sz="1800">
                <a:solidFill>
                  <a:srgbClr val="1F1C51"/>
                </a:solidFill>
              </a:defRPr>
            </a:lvl4pPr>
            <a:lvl5pPr lvl="4" algn="r" rtl="0">
              <a:spcBef>
                <a:spcPts val="0"/>
              </a:spcBef>
              <a:spcAft>
                <a:spcPts val="0"/>
              </a:spcAft>
              <a:buClr>
                <a:srgbClr val="1F1C51"/>
              </a:buClr>
              <a:buSzPts val="1800"/>
              <a:buNone/>
              <a:defRPr sz="1800">
                <a:solidFill>
                  <a:srgbClr val="1F1C51"/>
                </a:solidFill>
              </a:defRPr>
            </a:lvl5pPr>
            <a:lvl6pPr lvl="5" algn="r" rtl="0">
              <a:spcBef>
                <a:spcPts val="0"/>
              </a:spcBef>
              <a:spcAft>
                <a:spcPts val="0"/>
              </a:spcAft>
              <a:buClr>
                <a:srgbClr val="1F1C51"/>
              </a:buClr>
              <a:buSzPts val="1800"/>
              <a:buNone/>
              <a:defRPr sz="1800">
                <a:solidFill>
                  <a:srgbClr val="1F1C51"/>
                </a:solidFill>
              </a:defRPr>
            </a:lvl6pPr>
            <a:lvl7pPr lvl="6" algn="r" rtl="0">
              <a:spcBef>
                <a:spcPts val="0"/>
              </a:spcBef>
              <a:spcAft>
                <a:spcPts val="0"/>
              </a:spcAft>
              <a:buClr>
                <a:srgbClr val="1F1C51"/>
              </a:buClr>
              <a:buSzPts val="1800"/>
              <a:buNone/>
              <a:defRPr sz="1800">
                <a:solidFill>
                  <a:srgbClr val="1F1C51"/>
                </a:solidFill>
              </a:defRPr>
            </a:lvl7pPr>
            <a:lvl8pPr lvl="7" algn="r" rtl="0">
              <a:spcBef>
                <a:spcPts val="0"/>
              </a:spcBef>
              <a:spcAft>
                <a:spcPts val="0"/>
              </a:spcAft>
              <a:buClr>
                <a:srgbClr val="1F1C51"/>
              </a:buClr>
              <a:buSzPts val="1800"/>
              <a:buNone/>
              <a:defRPr sz="1800">
                <a:solidFill>
                  <a:srgbClr val="1F1C51"/>
                </a:solidFill>
              </a:defRPr>
            </a:lvl8pPr>
            <a:lvl9pPr lvl="8" algn="r" rtl="0">
              <a:spcBef>
                <a:spcPts val="0"/>
              </a:spcBef>
              <a:spcAft>
                <a:spcPts val="0"/>
              </a:spcAft>
              <a:buClr>
                <a:srgbClr val="1F1C51"/>
              </a:buClr>
              <a:buSzPts val="1800"/>
              <a:buNone/>
              <a:defRPr sz="1800">
                <a:solidFill>
                  <a:srgbClr val="1F1C51"/>
                </a:solidFill>
              </a:defRPr>
            </a:lvl9pPr>
          </a:lstStyle>
          <a:p>
            <a:endParaRPr/>
          </a:p>
        </p:txBody>
      </p:sp>
      <p:sp>
        <p:nvSpPr>
          <p:cNvPr id="51" name="Google Shape;51;p13"/>
          <p:cNvSpPr txBox="1">
            <a:spLocks noGrp="1"/>
          </p:cNvSpPr>
          <p:nvPr>
            <p:ph type="subTitle" idx="5"/>
          </p:nvPr>
        </p:nvSpPr>
        <p:spPr>
          <a:xfrm>
            <a:off x="572003" y="3893500"/>
            <a:ext cx="2729100" cy="6351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rgbClr val="1F1C51"/>
              </a:buClr>
              <a:buSzPts val="1400"/>
              <a:buNone/>
              <a:defRPr sz="1400">
                <a:solidFill>
                  <a:srgbClr val="1F1C51"/>
                </a:solidFill>
              </a:defRPr>
            </a:lvl1pPr>
            <a:lvl2pPr lvl="1" algn="r" rtl="0">
              <a:lnSpc>
                <a:spcPct val="100000"/>
              </a:lnSpc>
              <a:spcBef>
                <a:spcPts val="0"/>
              </a:spcBef>
              <a:spcAft>
                <a:spcPts val="0"/>
              </a:spcAft>
              <a:buClr>
                <a:srgbClr val="1F1C51"/>
              </a:buClr>
              <a:buSzPts val="1400"/>
              <a:buNone/>
              <a:defRPr>
                <a:solidFill>
                  <a:srgbClr val="1F1C51"/>
                </a:solidFill>
              </a:defRPr>
            </a:lvl2pPr>
            <a:lvl3pPr lvl="2" algn="r" rtl="0">
              <a:lnSpc>
                <a:spcPct val="100000"/>
              </a:lnSpc>
              <a:spcBef>
                <a:spcPts val="0"/>
              </a:spcBef>
              <a:spcAft>
                <a:spcPts val="0"/>
              </a:spcAft>
              <a:buClr>
                <a:srgbClr val="1F1C51"/>
              </a:buClr>
              <a:buSzPts val="1400"/>
              <a:buNone/>
              <a:defRPr>
                <a:solidFill>
                  <a:srgbClr val="1F1C51"/>
                </a:solidFill>
              </a:defRPr>
            </a:lvl3pPr>
            <a:lvl4pPr lvl="3" algn="r" rtl="0">
              <a:lnSpc>
                <a:spcPct val="100000"/>
              </a:lnSpc>
              <a:spcBef>
                <a:spcPts val="0"/>
              </a:spcBef>
              <a:spcAft>
                <a:spcPts val="0"/>
              </a:spcAft>
              <a:buClr>
                <a:srgbClr val="1F1C51"/>
              </a:buClr>
              <a:buSzPts val="1400"/>
              <a:buNone/>
              <a:defRPr>
                <a:solidFill>
                  <a:srgbClr val="1F1C51"/>
                </a:solidFill>
              </a:defRPr>
            </a:lvl4pPr>
            <a:lvl5pPr lvl="4" algn="r" rtl="0">
              <a:lnSpc>
                <a:spcPct val="100000"/>
              </a:lnSpc>
              <a:spcBef>
                <a:spcPts val="0"/>
              </a:spcBef>
              <a:spcAft>
                <a:spcPts val="0"/>
              </a:spcAft>
              <a:buClr>
                <a:srgbClr val="1F1C51"/>
              </a:buClr>
              <a:buSzPts val="1400"/>
              <a:buNone/>
              <a:defRPr>
                <a:solidFill>
                  <a:srgbClr val="1F1C51"/>
                </a:solidFill>
              </a:defRPr>
            </a:lvl5pPr>
            <a:lvl6pPr lvl="5" algn="r" rtl="0">
              <a:lnSpc>
                <a:spcPct val="100000"/>
              </a:lnSpc>
              <a:spcBef>
                <a:spcPts val="0"/>
              </a:spcBef>
              <a:spcAft>
                <a:spcPts val="0"/>
              </a:spcAft>
              <a:buClr>
                <a:srgbClr val="1F1C51"/>
              </a:buClr>
              <a:buSzPts val="1400"/>
              <a:buNone/>
              <a:defRPr>
                <a:solidFill>
                  <a:srgbClr val="1F1C51"/>
                </a:solidFill>
              </a:defRPr>
            </a:lvl6pPr>
            <a:lvl7pPr lvl="6" algn="r" rtl="0">
              <a:lnSpc>
                <a:spcPct val="100000"/>
              </a:lnSpc>
              <a:spcBef>
                <a:spcPts val="0"/>
              </a:spcBef>
              <a:spcAft>
                <a:spcPts val="0"/>
              </a:spcAft>
              <a:buClr>
                <a:srgbClr val="1F1C51"/>
              </a:buClr>
              <a:buSzPts val="1400"/>
              <a:buNone/>
              <a:defRPr>
                <a:solidFill>
                  <a:srgbClr val="1F1C51"/>
                </a:solidFill>
              </a:defRPr>
            </a:lvl7pPr>
            <a:lvl8pPr lvl="7" algn="r" rtl="0">
              <a:lnSpc>
                <a:spcPct val="100000"/>
              </a:lnSpc>
              <a:spcBef>
                <a:spcPts val="0"/>
              </a:spcBef>
              <a:spcAft>
                <a:spcPts val="0"/>
              </a:spcAft>
              <a:buClr>
                <a:srgbClr val="1F1C51"/>
              </a:buClr>
              <a:buSzPts val="1400"/>
              <a:buNone/>
              <a:defRPr>
                <a:solidFill>
                  <a:srgbClr val="1F1C51"/>
                </a:solidFill>
              </a:defRPr>
            </a:lvl8pPr>
            <a:lvl9pPr lvl="8" algn="r" rtl="0">
              <a:lnSpc>
                <a:spcPct val="100000"/>
              </a:lnSpc>
              <a:spcBef>
                <a:spcPts val="0"/>
              </a:spcBef>
              <a:spcAft>
                <a:spcPts val="0"/>
              </a:spcAft>
              <a:buClr>
                <a:srgbClr val="1F1C51"/>
              </a:buClr>
              <a:buSzPts val="1400"/>
              <a:buNone/>
              <a:defRPr>
                <a:solidFill>
                  <a:srgbClr val="1F1C51"/>
                </a:solidFill>
              </a:defRPr>
            </a:lvl9pPr>
          </a:lstStyle>
          <a:p>
            <a:endParaRPr/>
          </a:p>
        </p:txBody>
      </p:sp>
      <p:sp>
        <p:nvSpPr>
          <p:cNvPr id="52" name="Google Shape;52;p13"/>
          <p:cNvSpPr txBox="1">
            <a:spLocks noGrp="1"/>
          </p:cNvSpPr>
          <p:nvPr>
            <p:ph type="title" idx="6" hasCustomPrompt="1"/>
          </p:nvPr>
        </p:nvSpPr>
        <p:spPr>
          <a:xfrm>
            <a:off x="3377303" y="739713"/>
            <a:ext cx="1192200" cy="790200"/>
          </a:xfrm>
          <a:prstGeom prst="rect">
            <a:avLst/>
          </a:prstGeom>
        </p:spPr>
        <p:txBody>
          <a:bodyPr spcFirstLastPara="1" wrap="square" lIns="91425" tIns="91425" rIns="91425" bIns="91425" anchor="ctr" anchorCtr="0">
            <a:noAutofit/>
          </a:bodyPr>
          <a:lstStyle>
            <a:lvl1pPr lvl="0" rtl="0">
              <a:spcBef>
                <a:spcPts val="0"/>
              </a:spcBef>
              <a:spcAft>
                <a:spcPts val="0"/>
              </a:spcAft>
              <a:buSzPts val="4000"/>
              <a:buNone/>
              <a:defRPr sz="4000"/>
            </a:lvl1pPr>
            <a:lvl2pPr lvl="1" rtl="0">
              <a:spcBef>
                <a:spcPts val="0"/>
              </a:spcBef>
              <a:spcAft>
                <a:spcPts val="0"/>
              </a:spcAft>
              <a:buSzPts val="4000"/>
              <a:buNone/>
              <a:defRPr sz="4000"/>
            </a:lvl2pPr>
            <a:lvl3pPr lvl="2" rtl="0">
              <a:spcBef>
                <a:spcPts val="0"/>
              </a:spcBef>
              <a:spcAft>
                <a:spcPts val="0"/>
              </a:spcAft>
              <a:buSzPts val="4000"/>
              <a:buNone/>
              <a:defRPr sz="4000"/>
            </a:lvl3pPr>
            <a:lvl4pPr lvl="3" rtl="0">
              <a:spcBef>
                <a:spcPts val="0"/>
              </a:spcBef>
              <a:spcAft>
                <a:spcPts val="0"/>
              </a:spcAft>
              <a:buSzPts val="4000"/>
              <a:buNone/>
              <a:defRPr sz="4000"/>
            </a:lvl4pPr>
            <a:lvl5pPr lvl="4" rtl="0">
              <a:spcBef>
                <a:spcPts val="0"/>
              </a:spcBef>
              <a:spcAft>
                <a:spcPts val="0"/>
              </a:spcAft>
              <a:buSzPts val="4000"/>
              <a:buNone/>
              <a:defRPr sz="4000"/>
            </a:lvl5pPr>
            <a:lvl6pPr lvl="5" rtl="0">
              <a:spcBef>
                <a:spcPts val="0"/>
              </a:spcBef>
              <a:spcAft>
                <a:spcPts val="0"/>
              </a:spcAft>
              <a:buSzPts val="4000"/>
              <a:buNone/>
              <a:defRPr sz="4000"/>
            </a:lvl6pPr>
            <a:lvl7pPr lvl="6" rtl="0">
              <a:spcBef>
                <a:spcPts val="0"/>
              </a:spcBef>
              <a:spcAft>
                <a:spcPts val="0"/>
              </a:spcAft>
              <a:buSzPts val="4000"/>
              <a:buNone/>
              <a:defRPr sz="4000"/>
            </a:lvl7pPr>
            <a:lvl8pPr lvl="7" rtl="0">
              <a:spcBef>
                <a:spcPts val="0"/>
              </a:spcBef>
              <a:spcAft>
                <a:spcPts val="0"/>
              </a:spcAft>
              <a:buSzPts val="4000"/>
              <a:buNone/>
              <a:defRPr sz="4000"/>
            </a:lvl8pPr>
            <a:lvl9pPr lvl="8" rtl="0">
              <a:spcBef>
                <a:spcPts val="0"/>
              </a:spcBef>
              <a:spcAft>
                <a:spcPts val="0"/>
              </a:spcAft>
              <a:buSzPts val="4000"/>
              <a:buNone/>
              <a:defRPr sz="4000"/>
            </a:lvl9pPr>
          </a:lstStyle>
          <a:p>
            <a:r>
              <a:t>xx%</a:t>
            </a:r>
          </a:p>
        </p:txBody>
      </p:sp>
      <p:sp>
        <p:nvSpPr>
          <p:cNvPr id="53" name="Google Shape;53;p13"/>
          <p:cNvSpPr txBox="1">
            <a:spLocks noGrp="1"/>
          </p:cNvSpPr>
          <p:nvPr>
            <p:ph type="title" idx="7" hasCustomPrompt="1"/>
          </p:nvPr>
        </p:nvSpPr>
        <p:spPr>
          <a:xfrm>
            <a:off x="3377303" y="2176650"/>
            <a:ext cx="1192200" cy="790200"/>
          </a:xfrm>
          <a:prstGeom prst="rect">
            <a:avLst/>
          </a:prstGeom>
        </p:spPr>
        <p:txBody>
          <a:bodyPr spcFirstLastPara="1" wrap="square" lIns="91425" tIns="91425" rIns="91425" bIns="91425" anchor="ctr" anchorCtr="0">
            <a:noAutofit/>
          </a:bodyPr>
          <a:lstStyle>
            <a:lvl1pPr lvl="0" rtl="0">
              <a:spcBef>
                <a:spcPts val="0"/>
              </a:spcBef>
              <a:spcAft>
                <a:spcPts val="0"/>
              </a:spcAft>
              <a:buSzPts val="4000"/>
              <a:buNone/>
              <a:defRPr sz="4000"/>
            </a:lvl1pPr>
            <a:lvl2pPr lvl="1" rtl="0">
              <a:spcBef>
                <a:spcPts val="0"/>
              </a:spcBef>
              <a:spcAft>
                <a:spcPts val="0"/>
              </a:spcAft>
              <a:buSzPts val="4000"/>
              <a:buNone/>
              <a:defRPr sz="4000"/>
            </a:lvl2pPr>
            <a:lvl3pPr lvl="2" rtl="0">
              <a:spcBef>
                <a:spcPts val="0"/>
              </a:spcBef>
              <a:spcAft>
                <a:spcPts val="0"/>
              </a:spcAft>
              <a:buSzPts val="4000"/>
              <a:buNone/>
              <a:defRPr sz="4000"/>
            </a:lvl3pPr>
            <a:lvl4pPr lvl="3" rtl="0">
              <a:spcBef>
                <a:spcPts val="0"/>
              </a:spcBef>
              <a:spcAft>
                <a:spcPts val="0"/>
              </a:spcAft>
              <a:buSzPts val="4000"/>
              <a:buNone/>
              <a:defRPr sz="4000"/>
            </a:lvl4pPr>
            <a:lvl5pPr lvl="4" rtl="0">
              <a:spcBef>
                <a:spcPts val="0"/>
              </a:spcBef>
              <a:spcAft>
                <a:spcPts val="0"/>
              </a:spcAft>
              <a:buSzPts val="4000"/>
              <a:buNone/>
              <a:defRPr sz="4000"/>
            </a:lvl5pPr>
            <a:lvl6pPr lvl="5" rtl="0">
              <a:spcBef>
                <a:spcPts val="0"/>
              </a:spcBef>
              <a:spcAft>
                <a:spcPts val="0"/>
              </a:spcAft>
              <a:buSzPts val="4000"/>
              <a:buNone/>
              <a:defRPr sz="4000"/>
            </a:lvl6pPr>
            <a:lvl7pPr lvl="6" rtl="0">
              <a:spcBef>
                <a:spcPts val="0"/>
              </a:spcBef>
              <a:spcAft>
                <a:spcPts val="0"/>
              </a:spcAft>
              <a:buSzPts val="4000"/>
              <a:buNone/>
              <a:defRPr sz="4000"/>
            </a:lvl7pPr>
            <a:lvl8pPr lvl="7" rtl="0">
              <a:spcBef>
                <a:spcPts val="0"/>
              </a:spcBef>
              <a:spcAft>
                <a:spcPts val="0"/>
              </a:spcAft>
              <a:buSzPts val="4000"/>
              <a:buNone/>
              <a:defRPr sz="4000"/>
            </a:lvl8pPr>
            <a:lvl9pPr lvl="8" rtl="0">
              <a:spcBef>
                <a:spcPts val="0"/>
              </a:spcBef>
              <a:spcAft>
                <a:spcPts val="0"/>
              </a:spcAft>
              <a:buSzPts val="4000"/>
              <a:buNone/>
              <a:defRPr sz="4000"/>
            </a:lvl9pPr>
          </a:lstStyle>
          <a:p>
            <a:r>
              <a:t>xx%</a:t>
            </a:r>
          </a:p>
        </p:txBody>
      </p:sp>
      <p:sp>
        <p:nvSpPr>
          <p:cNvPr id="54" name="Google Shape;54;p13"/>
          <p:cNvSpPr txBox="1">
            <a:spLocks noGrp="1"/>
          </p:cNvSpPr>
          <p:nvPr>
            <p:ph type="title" idx="8" hasCustomPrompt="1"/>
          </p:nvPr>
        </p:nvSpPr>
        <p:spPr>
          <a:xfrm>
            <a:off x="3377303" y="3613600"/>
            <a:ext cx="1192200" cy="790200"/>
          </a:xfrm>
          <a:prstGeom prst="rect">
            <a:avLst/>
          </a:prstGeom>
        </p:spPr>
        <p:txBody>
          <a:bodyPr spcFirstLastPara="1" wrap="square" lIns="91425" tIns="91425" rIns="91425" bIns="91425" anchor="ctr" anchorCtr="0">
            <a:noAutofit/>
          </a:bodyPr>
          <a:lstStyle>
            <a:lvl1pPr lvl="0" rtl="0">
              <a:spcBef>
                <a:spcPts val="0"/>
              </a:spcBef>
              <a:spcAft>
                <a:spcPts val="0"/>
              </a:spcAft>
              <a:buSzPts val="4000"/>
              <a:buNone/>
              <a:defRPr sz="4000"/>
            </a:lvl1pPr>
            <a:lvl2pPr lvl="1" rtl="0">
              <a:spcBef>
                <a:spcPts val="0"/>
              </a:spcBef>
              <a:spcAft>
                <a:spcPts val="0"/>
              </a:spcAft>
              <a:buSzPts val="4000"/>
              <a:buNone/>
              <a:defRPr sz="4000"/>
            </a:lvl2pPr>
            <a:lvl3pPr lvl="2" rtl="0">
              <a:spcBef>
                <a:spcPts val="0"/>
              </a:spcBef>
              <a:spcAft>
                <a:spcPts val="0"/>
              </a:spcAft>
              <a:buSzPts val="4000"/>
              <a:buNone/>
              <a:defRPr sz="4000"/>
            </a:lvl3pPr>
            <a:lvl4pPr lvl="3" rtl="0">
              <a:spcBef>
                <a:spcPts val="0"/>
              </a:spcBef>
              <a:spcAft>
                <a:spcPts val="0"/>
              </a:spcAft>
              <a:buSzPts val="4000"/>
              <a:buNone/>
              <a:defRPr sz="4000"/>
            </a:lvl4pPr>
            <a:lvl5pPr lvl="4" rtl="0">
              <a:spcBef>
                <a:spcPts val="0"/>
              </a:spcBef>
              <a:spcAft>
                <a:spcPts val="0"/>
              </a:spcAft>
              <a:buSzPts val="4000"/>
              <a:buNone/>
              <a:defRPr sz="4000"/>
            </a:lvl5pPr>
            <a:lvl6pPr lvl="5" rtl="0">
              <a:spcBef>
                <a:spcPts val="0"/>
              </a:spcBef>
              <a:spcAft>
                <a:spcPts val="0"/>
              </a:spcAft>
              <a:buSzPts val="4000"/>
              <a:buNone/>
              <a:defRPr sz="4000"/>
            </a:lvl6pPr>
            <a:lvl7pPr lvl="6" rtl="0">
              <a:spcBef>
                <a:spcPts val="0"/>
              </a:spcBef>
              <a:spcAft>
                <a:spcPts val="0"/>
              </a:spcAft>
              <a:buSzPts val="4000"/>
              <a:buNone/>
              <a:defRPr sz="4000"/>
            </a:lvl7pPr>
            <a:lvl8pPr lvl="7" rtl="0">
              <a:spcBef>
                <a:spcPts val="0"/>
              </a:spcBef>
              <a:spcAft>
                <a:spcPts val="0"/>
              </a:spcAft>
              <a:buSzPts val="4000"/>
              <a:buNone/>
              <a:defRPr sz="4000"/>
            </a:lvl8pPr>
            <a:lvl9pPr lvl="8" rtl="0">
              <a:spcBef>
                <a:spcPts val="0"/>
              </a:spcBef>
              <a:spcAft>
                <a:spcPts val="0"/>
              </a:spcAft>
              <a:buSzPts val="4000"/>
              <a:buNone/>
              <a:defRPr sz="4000"/>
            </a:lvl9pPr>
          </a:lstStyle>
          <a:p>
            <a:r>
              <a:t>xx%</a:t>
            </a:r>
          </a:p>
        </p:txBody>
      </p:sp>
      <p:sp>
        <p:nvSpPr>
          <p:cNvPr id="55" name="Google Shape;55;p13"/>
          <p:cNvSpPr txBox="1">
            <a:spLocks noGrp="1"/>
          </p:cNvSpPr>
          <p:nvPr>
            <p:ph type="title" idx="9" hasCustomPrompt="1"/>
          </p:nvPr>
        </p:nvSpPr>
        <p:spPr>
          <a:xfrm>
            <a:off x="4574503" y="739713"/>
            <a:ext cx="1192200" cy="7902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4000"/>
              <a:buNone/>
              <a:defRPr sz="4000"/>
            </a:lvl1pPr>
            <a:lvl2pPr lvl="1" algn="r" rtl="0">
              <a:spcBef>
                <a:spcPts val="0"/>
              </a:spcBef>
              <a:spcAft>
                <a:spcPts val="0"/>
              </a:spcAft>
              <a:buSzPts val="4000"/>
              <a:buNone/>
              <a:defRPr sz="4000"/>
            </a:lvl2pPr>
            <a:lvl3pPr lvl="2" algn="r" rtl="0">
              <a:spcBef>
                <a:spcPts val="0"/>
              </a:spcBef>
              <a:spcAft>
                <a:spcPts val="0"/>
              </a:spcAft>
              <a:buSzPts val="4000"/>
              <a:buNone/>
              <a:defRPr sz="4000"/>
            </a:lvl3pPr>
            <a:lvl4pPr lvl="3" algn="r" rtl="0">
              <a:spcBef>
                <a:spcPts val="0"/>
              </a:spcBef>
              <a:spcAft>
                <a:spcPts val="0"/>
              </a:spcAft>
              <a:buSzPts val="4000"/>
              <a:buNone/>
              <a:defRPr sz="4000"/>
            </a:lvl4pPr>
            <a:lvl5pPr lvl="4" algn="r" rtl="0">
              <a:spcBef>
                <a:spcPts val="0"/>
              </a:spcBef>
              <a:spcAft>
                <a:spcPts val="0"/>
              </a:spcAft>
              <a:buSzPts val="4000"/>
              <a:buNone/>
              <a:defRPr sz="4000"/>
            </a:lvl5pPr>
            <a:lvl6pPr lvl="5" algn="r" rtl="0">
              <a:spcBef>
                <a:spcPts val="0"/>
              </a:spcBef>
              <a:spcAft>
                <a:spcPts val="0"/>
              </a:spcAft>
              <a:buSzPts val="4000"/>
              <a:buNone/>
              <a:defRPr sz="4000"/>
            </a:lvl6pPr>
            <a:lvl7pPr lvl="6" algn="r" rtl="0">
              <a:spcBef>
                <a:spcPts val="0"/>
              </a:spcBef>
              <a:spcAft>
                <a:spcPts val="0"/>
              </a:spcAft>
              <a:buSzPts val="4000"/>
              <a:buNone/>
              <a:defRPr sz="4000"/>
            </a:lvl7pPr>
            <a:lvl8pPr lvl="7" algn="r" rtl="0">
              <a:spcBef>
                <a:spcPts val="0"/>
              </a:spcBef>
              <a:spcAft>
                <a:spcPts val="0"/>
              </a:spcAft>
              <a:buSzPts val="4000"/>
              <a:buNone/>
              <a:defRPr sz="4000"/>
            </a:lvl8pPr>
            <a:lvl9pPr lvl="8" algn="r" rtl="0">
              <a:spcBef>
                <a:spcPts val="0"/>
              </a:spcBef>
              <a:spcAft>
                <a:spcPts val="0"/>
              </a:spcAft>
              <a:buSzPts val="4000"/>
              <a:buNone/>
              <a:defRPr sz="4000"/>
            </a:lvl9pPr>
          </a:lstStyle>
          <a:p>
            <a:r>
              <a:t>xx%</a:t>
            </a:r>
          </a:p>
        </p:txBody>
      </p:sp>
      <p:sp>
        <p:nvSpPr>
          <p:cNvPr id="56" name="Google Shape;56;p13"/>
          <p:cNvSpPr txBox="1">
            <a:spLocks noGrp="1"/>
          </p:cNvSpPr>
          <p:nvPr>
            <p:ph type="title" idx="13" hasCustomPrompt="1"/>
          </p:nvPr>
        </p:nvSpPr>
        <p:spPr>
          <a:xfrm>
            <a:off x="4574503" y="2176650"/>
            <a:ext cx="1192200" cy="7902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4000"/>
              <a:buNone/>
              <a:defRPr sz="4000"/>
            </a:lvl1pPr>
            <a:lvl2pPr lvl="1" algn="r" rtl="0">
              <a:spcBef>
                <a:spcPts val="0"/>
              </a:spcBef>
              <a:spcAft>
                <a:spcPts val="0"/>
              </a:spcAft>
              <a:buSzPts val="4000"/>
              <a:buNone/>
              <a:defRPr sz="4000"/>
            </a:lvl2pPr>
            <a:lvl3pPr lvl="2" algn="r" rtl="0">
              <a:spcBef>
                <a:spcPts val="0"/>
              </a:spcBef>
              <a:spcAft>
                <a:spcPts val="0"/>
              </a:spcAft>
              <a:buSzPts val="4000"/>
              <a:buNone/>
              <a:defRPr sz="4000"/>
            </a:lvl3pPr>
            <a:lvl4pPr lvl="3" algn="r" rtl="0">
              <a:spcBef>
                <a:spcPts val="0"/>
              </a:spcBef>
              <a:spcAft>
                <a:spcPts val="0"/>
              </a:spcAft>
              <a:buSzPts val="4000"/>
              <a:buNone/>
              <a:defRPr sz="4000"/>
            </a:lvl4pPr>
            <a:lvl5pPr lvl="4" algn="r" rtl="0">
              <a:spcBef>
                <a:spcPts val="0"/>
              </a:spcBef>
              <a:spcAft>
                <a:spcPts val="0"/>
              </a:spcAft>
              <a:buSzPts val="4000"/>
              <a:buNone/>
              <a:defRPr sz="4000"/>
            </a:lvl5pPr>
            <a:lvl6pPr lvl="5" algn="r" rtl="0">
              <a:spcBef>
                <a:spcPts val="0"/>
              </a:spcBef>
              <a:spcAft>
                <a:spcPts val="0"/>
              </a:spcAft>
              <a:buSzPts val="4000"/>
              <a:buNone/>
              <a:defRPr sz="4000"/>
            </a:lvl6pPr>
            <a:lvl7pPr lvl="6" algn="r" rtl="0">
              <a:spcBef>
                <a:spcPts val="0"/>
              </a:spcBef>
              <a:spcAft>
                <a:spcPts val="0"/>
              </a:spcAft>
              <a:buSzPts val="4000"/>
              <a:buNone/>
              <a:defRPr sz="4000"/>
            </a:lvl7pPr>
            <a:lvl8pPr lvl="7" algn="r" rtl="0">
              <a:spcBef>
                <a:spcPts val="0"/>
              </a:spcBef>
              <a:spcAft>
                <a:spcPts val="0"/>
              </a:spcAft>
              <a:buSzPts val="4000"/>
              <a:buNone/>
              <a:defRPr sz="4000"/>
            </a:lvl8pPr>
            <a:lvl9pPr lvl="8" algn="r" rtl="0">
              <a:spcBef>
                <a:spcPts val="0"/>
              </a:spcBef>
              <a:spcAft>
                <a:spcPts val="0"/>
              </a:spcAft>
              <a:buSzPts val="4000"/>
              <a:buNone/>
              <a:defRPr sz="4000"/>
            </a:lvl9pPr>
          </a:lstStyle>
          <a:p>
            <a:r>
              <a:t>xx%</a:t>
            </a:r>
          </a:p>
        </p:txBody>
      </p:sp>
      <p:sp>
        <p:nvSpPr>
          <p:cNvPr id="57" name="Google Shape;57;p13"/>
          <p:cNvSpPr txBox="1">
            <a:spLocks noGrp="1"/>
          </p:cNvSpPr>
          <p:nvPr>
            <p:ph type="title" idx="14" hasCustomPrompt="1"/>
          </p:nvPr>
        </p:nvSpPr>
        <p:spPr>
          <a:xfrm>
            <a:off x="4574503" y="3613600"/>
            <a:ext cx="1192200" cy="7902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4000"/>
              <a:buNone/>
              <a:defRPr sz="4000"/>
            </a:lvl1pPr>
            <a:lvl2pPr lvl="1" algn="r" rtl="0">
              <a:spcBef>
                <a:spcPts val="0"/>
              </a:spcBef>
              <a:spcAft>
                <a:spcPts val="0"/>
              </a:spcAft>
              <a:buSzPts val="4000"/>
              <a:buNone/>
              <a:defRPr sz="4000"/>
            </a:lvl2pPr>
            <a:lvl3pPr lvl="2" algn="r" rtl="0">
              <a:spcBef>
                <a:spcPts val="0"/>
              </a:spcBef>
              <a:spcAft>
                <a:spcPts val="0"/>
              </a:spcAft>
              <a:buSzPts val="4000"/>
              <a:buNone/>
              <a:defRPr sz="4000"/>
            </a:lvl3pPr>
            <a:lvl4pPr lvl="3" algn="r" rtl="0">
              <a:spcBef>
                <a:spcPts val="0"/>
              </a:spcBef>
              <a:spcAft>
                <a:spcPts val="0"/>
              </a:spcAft>
              <a:buSzPts val="4000"/>
              <a:buNone/>
              <a:defRPr sz="4000"/>
            </a:lvl4pPr>
            <a:lvl5pPr lvl="4" algn="r" rtl="0">
              <a:spcBef>
                <a:spcPts val="0"/>
              </a:spcBef>
              <a:spcAft>
                <a:spcPts val="0"/>
              </a:spcAft>
              <a:buSzPts val="4000"/>
              <a:buNone/>
              <a:defRPr sz="4000"/>
            </a:lvl5pPr>
            <a:lvl6pPr lvl="5" algn="r" rtl="0">
              <a:spcBef>
                <a:spcPts val="0"/>
              </a:spcBef>
              <a:spcAft>
                <a:spcPts val="0"/>
              </a:spcAft>
              <a:buSzPts val="4000"/>
              <a:buNone/>
              <a:defRPr sz="4000"/>
            </a:lvl6pPr>
            <a:lvl7pPr lvl="6" algn="r" rtl="0">
              <a:spcBef>
                <a:spcPts val="0"/>
              </a:spcBef>
              <a:spcAft>
                <a:spcPts val="0"/>
              </a:spcAft>
              <a:buSzPts val="4000"/>
              <a:buNone/>
              <a:defRPr sz="4000"/>
            </a:lvl7pPr>
            <a:lvl8pPr lvl="7" algn="r" rtl="0">
              <a:spcBef>
                <a:spcPts val="0"/>
              </a:spcBef>
              <a:spcAft>
                <a:spcPts val="0"/>
              </a:spcAft>
              <a:buSzPts val="4000"/>
              <a:buNone/>
              <a:defRPr sz="4000"/>
            </a:lvl8pPr>
            <a:lvl9pPr lvl="8" algn="r" rtl="0">
              <a:spcBef>
                <a:spcPts val="0"/>
              </a:spcBef>
              <a:spcAft>
                <a:spcPts val="0"/>
              </a:spcAft>
              <a:buSzPts val="4000"/>
              <a:buNone/>
              <a:defRPr sz="4000"/>
            </a:lvl9pPr>
          </a:lstStyle>
          <a:p>
            <a:r>
              <a:t>xx%</a:t>
            </a:r>
          </a:p>
        </p:txBody>
      </p:sp>
      <p:sp>
        <p:nvSpPr>
          <p:cNvPr id="58" name="Google Shape;58;p13"/>
          <p:cNvSpPr txBox="1">
            <a:spLocks noGrp="1"/>
          </p:cNvSpPr>
          <p:nvPr>
            <p:ph type="ctrTitle" idx="15"/>
          </p:nvPr>
        </p:nvSpPr>
        <p:spPr>
          <a:xfrm>
            <a:off x="5842903" y="614888"/>
            <a:ext cx="2729100" cy="4581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1F1C51"/>
              </a:buClr>
              <a:buSzPts val="1800"/>
              <a:buNone/>
              <a:defRPr sz="1800">
                <a:solidFill>
                  <a:srgbClr val="1F1C51"/>
                </a:solidFill>
              </a:defRPr>
            </a:lvl1pPr>
            <a:lvl2pPr lvl="1" rtl="0">
              <a:spcBef>
                <a:spcPts val="0"/>
              </a:spcBef>
              <a:spcAft>
                <a:spcPts val="0"/>
              </a:spcAft>
              <a:buClr>
                <a:srgbClr val="1F1C51"/>
              </a:buClr>
              <a:buSzPts val="1800"/>
              <a:buNone/>
              <a:defRPr sz="1800">
                <a:solidFill>
                  <a:srgbClr val="1F1C51"/>
                </a:solidFill>
              </a:defRPr>
            </a:lvl2pPr>
            <a:lvl3pPr lvl="2" rtl="0">
              <a:spcBef>
                <a:spcPts val="0"/>
              </a:spcBef>
              <a:spcAft>
                <a:spcPts val="0"/>
              </a:spcAft>
              <a:buClr>
                <a:srgbClr val="1F1C51"/>
              </a:buClr>
              <a:buSzPts val="1800"/>
              <a:buNone/>
              <a:defRPr sz="1800">
                <a:solidFill>
                  <a:srgbClr val="1F1C51"/>
                </a:solidFill>
              </a:defRPr>
            </a:lvl3pPr>
            <a:lvl4pPr lvl="3" rtl="0">
              <a:spcBef>
                <a:spcPts val="0"/>
              </a:spcBef>
              <a:spcAft>
                <a:spcPts val="0"/>
              </a:spcAft>
              <a:buClr>
                <a:srgbClr val="1F1C51"/>
              </a:buClr>
              <a:buSzPts val="1800"/>
              <a:buNone/>
              <a:defRPr sz="1800">
                <a:solidFill>
                  <a:srgbClr val="1F1C51"/>
                </a:solidFill>
              </a:defRPr>
            </a:lvl4pPr>
            <a:lvl5pPr lvl="4" rtl="0">
              <a:spcBef>
                <a:spcPts val="0"/>
              </a:spcBef>
              <a:spcAft>
                <a:spcPts val="0"/>
              </a:spcAft>
              <a:buClr>
                <a:srgbClr val="1F1C51"/>
              </a:buClr>
              <a:buSzPts val="1800"/>
              <a:buNone/>
              <a:defRPr sz="1800">
                <a:solidFill>
                  <a:srgbClr val="1F1C51"/>
                </a:solidFill>
              </a:defRPr>
            </a:lvl5pPr>
            <a:lvl6pPr lvl="5" rtl="0">
              <a:spcBef>
                <a:spcPts val="0"/>
              </a:spcBef>
              <a:spcAft>
                <a:spcPts val="0"/>
              </a:spcAft>
              <a:buClr>
                <a:srgbClr val="1F1C51"/>
              </a:buClr>
              <a:buSzPts val="1800"/>
              <a:buNone/>
              <a:defRPr sz="1800">
                <a:solidFill>
                  <a:srgbClr val="1F1C51"/>
                </a:solidFill>
              </a:defRPr>
            </a:lvl6pPr>
            <a:lvl7pPr lvl="6" rtl="0">
              <a:spcBef>
                <a:spcPts val="0"/>
              </a:spcBef>
              <a:spcAft>
                <a:spcPts val="0"/>
              </a:spcAft>
              <a:buClr>
                <a:srgbClr val="1F1C51"/>
              </a:buClr>
              <a:buSzPts val="1800"/>
              <a:buNone/>
              <a:defRPr sz="1800">
                <a:solidFill>
                  <a:srgbClr val="1F1C51"/>
                </a:solidFill>
              </a:defRPr>
            </a:lvl7pPr>
            <a:lvl8pPr lvl="7" rtl="0">
              <a:spcBef>
                <a:spcPts val="0"/>
              </a:spcBef>
              <a:spcAft>
                <a:spcPts val="0"/>
              </a:spcAft>
              <a:buClr>
                <a:srgbClr val="1F1C51"/>
              </a:buClr>
              <a:buSzPts val="1800"/>
              <a:buNone/>
              <a:defRPr sz="1800">
                <a:solidFill>
                  <a:srgbClr val="1F1C51"/>
                </a:solidFill>
              </a:defRPr>
            </a:lvl8pPr>
            <a:lvl9pPr lvl="8" rtl="0">
              <a:spcBef>
                <a:spcPts val="0"/>
              </a:spcBef>
              <a:spcAft>
                <a:spcPts val="0"/>
              </a:spcAft>
              <a:buClr>
                <a:srgbClr val="1F1C51"/>
              </a:buClr>
              <a:buSzPts val="1800"/>
              <a:buNone/>
              <a:defRPr sz="1800">
                <a:solidFill>
                  <a:srgbClr val="1F1C51"/>
                </a:solidFill>
              </a:defRPr>
            </a:lvl9pPr>
          </a:lstStyle>
          <a:p>
            <a:endParaRPr/>
          </a:p>
        </p:txBody>
      </p:sp>
      <p:sp>
        <p:nvSpPr>
          <p:cNvPr id="59" name="Google Shape;59;p13"/>
          <p:cNvSpPr txBox="1">
            <a:spLocks noGrp="1"/>
          </p:cNvSpPr>
          <p:nvPr>
            <p:ph type="subTitle" idx="16"/>
          </p:nvPr>
        </p:nvSpPr>
        <p:spPr>
          <a:xfrm>
            <a:off x="5842903" y="1013113"/>
            <a:ext cx="2729100" cy="635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1F1C51"/>
              </a:buClr>
              <a:buSzPts val="1400"/>
              <a:buNone/>
              <a:defRPr sz="1400">
                <a:solidFill>
                  <a:srgbClr val="1F1C51"/>
                </a:solidFill>
              </a:defRPr>
            </a:lvl1pPr>
            <a:lvl2pPr lvl="1" rtl="0">
              <a:lnSpc>
                <a:spcPct val="100000"/>
              </a:lnSpc>
              <a:spcBef>
                <a:spcPts val="0"/>
              </a:spcBef>
              <a:spcAft>
                <a:spcPts val="0"/>
              </a:spcAft>
              <a:buClr>
                <a:srgbClr val="1F1C51"/>
              </a:buClr>
              <a:buSzPts val="1400"/>
              <a:buNone/>
              <a:defRPr>
                <a:solidFill>
                  <a:srgbClr val="1F1C51"/>
                </a:solidFill>
              </a:defRPr>
            </a:lvl2pPr>
            <a:lvl3pPr lvl="2" rtl="0">
              <a:lnSpc>
                <a:spcPct val="100000"/>
              </a:lnSpc>
              <a:spcBef>
                <a:spcPts val="0"/>
              </a:spcBef>
              <a:spcAft>
                <a:spcPts val="0"/>
              </a:spcAft>
              <a:buClr>
                <a:srgbClr val="1F1C51"/>
              </a:buClr>
              <a:buSzPts val="1400"/>
              <a:buNone/>
              <a:defRPr>
                <a:solidFill>
                  <a:srgbClr val="1F1C51"/>
                </a:solidFill>
              </a:defRPr>
            </a:lvl3pPr>
            <a:lvl4pPr lvl="3" rtl="0">
              <a:lnSpc>
                <a:spcPct val="100000"/>
              </a:lnSpc>
              <a:spcBef>
                <a:spcPts val="0"/>
              </a:spcBef>
              <a:spcAft>
                <a:spcPts val="0"/>
              </a:spcAft>
              <a:buClr>
                <a:srgbClr val="1F1C51"/>
              </a:buClr>
              <a:buSzPts val="1400"/>
              <a:buNone/>
              <a:defRPr>
                <a:solidFill>
                  <a:srgbClr val="1F1C51"/>
                </a:solidFill>
              </a:defRPr>
            </a:lvl4pPr>
            <a:lvl5pPr lvl="4" rtl="0">
              <a:lnSpc>
                <a:spcPct val="100000"/>
              </a:lnSpc>
              <a:spcBef>
                <a:spcPts val="0"/>
              </a:spcBef>
              <a:spcAft>
                <a:spcPts val="0"/>
              </a:spcAft>
              <a:buClr>
                <a:srgbClr val="1F1C51"/>
              </a:buClr>
              <a:buSzPts val="1400"/>
              <a:buNone/>
              <a:defRPr>
                <a:solidFill>
                  <a:srgbClr val="1F1C51"/>
                </a:solidFill>
              </a:defRPr>
            </a:lvl5pPr>
            <a:lvl6pPr lvl="5" rtl="0">
              <a:lnSpc>
                <a:spcPct val="100000"/>
              </a:lnSpc>
              <a:spcBef>
                <a:spcPts val="0"/>
              </a:spcBef>
              <a:spcAft>
                <a:spcPts val="0"/>
              </a:spcAft>
              <a:buClr>
                <a:srgbClr val="1F1C51"/>
              </a:buClr>
              <a:buSzPts val="1400"/>
              <a:buNone/>
              <a:defRPr>
                <a:solidFill>
                  <a:srgbClr val="1F1C51"/>
                </a:solidFill>
              </a:defRPr>
            </a:lvl6pPr>
            <a:lvl7pPr lvl="6" rtl="0">
              <a:lnSpc>
                <a:spcPct val="100000"/>
              </a:lnSpc>
              <a:spcBef>
                <a:spcPts val="0"/>
              </a:spcBef>
              <a:spcAft>
                <a:spcPts val="0"/>
              </a:spcAft>
              <a:buClr>
                <a:srgbClr val="1F1C51"/>
              </a:buClr>
              <a:buSzPts val="1400"/>
              <a:buNone/>
              <a:defRPr>
                <a:solidFill>
                  <a:srgbClr val="1F1C51"/>
                </a:solidFill>
              </a:defRPr>
            </a:lvl7pPr>
            <a:lvl8pPr lvl="7" rtl="0">
              <a:lnSpc>
                <a:spcPct val="100000"/>
              </a:lnSpc>
              <a:spcBef>
                <a:spcPts val="0"/>
              </a:spcBef>
              <a:spcAft>
                <a:spcPts val="0"/>
              </a:spcAft>
              <a:buClr>
                <a:srgbClr val="1F1C51"/>
              </a:buClr>
              <a:buSzPts val="1400"/>
              <a:buNone/>
              <a:defRPr>
                <a:solidFill>
                  <a:srgbClr val="1F1C51"/>
                </a:solidFill>
              </a:defRPr>
            </a:lvl8pPr>
            <a:lvl9pPr lvl="8" rtl="0">
              <a:lnSpc>
                <a:spcPct val="100000"/>
              </a:lnSpc>
              <a:spcBef>
                <a:spcPts val="0"/>
              </a:spcBef>
              <a:spcAft>
                <a:spcPts val="0"/>
              </a:spcAft>
              <a:buClr>
                <a:srgbClr val="1F1C51"/>
              </a:buClr>
              <a:buSzPts val="1400"/>
              <a:buNone/>
              <a:defRPr>
                <a:solidFill>
                  <a:srgbClr val="1F1C51"/>
                </a:solidFill>
              </a:defRPr>
            </a:lvl9pPr>
          </a:lstStyle>
          <a:p>
            <a:endParaRPr/>
          </a:p>
        </p:txBody>
      </p:sp>
      <p:sp>
        <p:nvSpPr>
          <p:cNvPr id="60" name="Google Shape;60;p13"/>
          <p:cNvSpPr txBox="1">
            <a:spLocks noGrp="1"/>
          </p:cNvSpPr>
          <p:nvPr>
            <p:ph type="ctrTitle" idx="17"/>
          </p:nvPr>
        </p:nvSpPr>
        <p:spPr>
          <a:xfrm>
            <a:off x="5842903" y="2055075"/>
            <a:ext cx="2729100" cy="4581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1F1C51"/>
              </a:buClr>
              <a:buSzPts val="1800"/>
              <a:buNone/>
              <a:defRPr sz="1800">
                <a:solidFill>
                  <a:srgbClr val="1F1C51"/>
                </a:solidFill>
              </a:defRPr>
            </a:lvl1pPr>
            <a:lvl2pPr lvl="1" rtl="0">
              <a:spcBef>
                <a:spcPts val="0"/>
              </a:spcBef>
              <a:spcAft>
                <a:spcPts val="0"/>
              </a:spcAft>
              <a:buClr>
                <a:srgbClr val="1F1C51"/>
              </a:buClr>
              <a:buSzPts val="1800"/>
              <a:buNone/>
              <a:defRPr sz="1800">
                <a:solidFill>
                  <a:srgbClr val="1F1C51"/>
                </a:solidFill>
              </a:defRPr>
            </a:lvl2pPr>
            <a:lvl3pPr lvl="2" rtl="0">
              <a:spcBef>
                <a:spcPts val="0"/>
              </a:spcBef>
              <a:spcAft>
                <a:spcPts val="0"/>
              </a:spcAft>
              <a:buClr>
                <a:srgbClr val="1F1C51"/>
              </a:buClr>
              <a:buSzPts val="1800"/>
              <a:buNone/>
              <a:defRPr sz="1800">
                <a:solidFill>
                  <a:srgbClr val="1F1C51"/>
                </a:solidFill>
              </a:defRPr>
            </a:lvl3pPr>
            <a:lvl4pPr lvl="3" rtl="0">
              <a:spcBef>
                <a:spcPts val="0"/>
              </a:spcBef>
              <a:spcAft>
                <a:spcPts val="0"/>
              </a:spcAft>
              <a:buClr>
                <a:srgbClr val="1F1C51"/>
              </a:buClr>
              <a:buSzPts val="1800"/>
              <a:buNone/>
              <a:defRPr sz="1800">
                <a:solidFill>
                  <a:srgbClr val="1F1C51"/>
                </a:solidFill>
              </a:defRPr>
            </a:lvl4pPr>
            <a:lvl5pPr lvl="4" rtl="0">
              <a:spcBef>
                <a:spcPts val="0"/>
              </a:spcBef>
              <a:spcAft>
                <a:spcPts val="0"/>
              </a:spcAft>
              <a:buClr>
                <a:srgbClr val="1F1C51"/>
              </a:buClr>
              <a:buSzPts val="1800"/>
              <a:buNone/>
              <a:defRPr sz="1800">
                <a:solidFill>
                  <a:srgbClr val="1F1C51"/>
                </a:solidFill>
              </a:defRPr>
            </a:lvl5pPr>
            <a:lvl6pPr lvl="5" rtl="0">
              <a:spcBef>
                <a:spcPts val="0"/>
              </a:spcBef>
              <a:spcAft>
                <a:spcPts val="0"/>
              </a:spcAft>
              <a:buClr>
                <a:srgbClr val="1F1C51"/>
              </a:buClr>
              <a:buSzPts val="1800"/>
              <a:buNone/>
              <a:defRPr sz="1800">
                <a:solidFill>
                  <a:srgbClr val="1F1C51"/>
                </a:solidFill>
              </a:defRPr>
            </a:lvl6pPr>
            <a:lvl7pPr lvl="6" rtl="0">
              <a:spcBef>
                <a:spcPts val="0"/>
              </a:spcBef>
              <a:spcAft>
                <a:spcPts val="0"/>
              </a:spcAft>
              <a:buClr>
                <a:srgbClr val="1F1C51"/>
              </a:buClr>
              <a:buSzPts val="1800"/>
              <a:buNone/>
              <a:defRPr sz="1800">
                <a:solidFill>
                  <a:srgbClr val="1F1C51"/>
                </a:solidFill>
              </a:defRPr>
            </a:lvl7pPr>
            <a:lvl8pPr lvl="7" rtl="0">
              <a:spcBef>
                <a:spcPts val="0"/>
              </a:spcBef>
              <a:spcAft>
                <a:spcPts val="0"/>
              </a:spcAft>
              <a:buClr>
                <a:srgbClr val="1F1C51"/>
              </a:buClr>
              <a:buSzPts val="1800"/>
              <a:buNone/>
              <a:defRPr sz="1800">
                <a:solidFill>
                  <a:srgbClr val="1F1C51"/>
                </a:solidFill>
              </a:defRPr>
            </a:lvl8pPr>
            <a:lvl9pPr lvl="8" rtl="0">
              <a:spcBef>
                <a:spcPts val="0"/>
              </a:spcBef>
              <a:spcAft>
                <a:spcPts val="0"/>
              </a:spcAft>
              <a:buClr>
                <a:srgbClr val="1F1C51"/>
              </a:buClr>
              <a:buSzPts val="1800"/>
              <a:buNone/>
              <a:defRPr sz="1800">
                <a:solidFill>
                  <a:srgbClr val="1F1C51"/>
                </a:solidFill>
              </a:defRPr>
            </a:lvl9pPr>
          </a:lstStyle>
          <a:p>
            <a:endParaRPr/>
          </a:p>
        </p:txBody>
      </p:sp>
      <p:sp>
        <p:nvSpPr>
          <p:cNvPr id="61" name="Google Shape;61;p13"/>
          <p:cNvSpPr txBox="1">
            <a:spLocks noGrp="1"/>
          </p:cNvSpPr>
          <p:nvPr>
            <p:ph type="subTitle" idx="18"/>
          </p:nvPr>
        </p:nvSpPr>
        <p:spPr>
          <a:xfrm>
            <a:off x="5842903" y="2453300"/>
            <a:ext cx="2729100" cy="635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1F1C51"/>
              </a:buClr>
              <a:buSzPts val="1400"/>
              <a:buNone/>
              <a:defRPr sz="1400">
                <a:solidFill>
                  <a:srgbClr val="1F1C51"/>
                </a:solidFill>
              </a:defRPr>
            </a:lvl1pPr>
            <a:lvl2pPr lvl="1" rtl="0">
              <a:lnSpc>
                <a:spcPct val="100000"/>
              </a:lnSpc>
              <a:spcBef>
                <a:spcPts val="0"/>
              </a:spcBef>
              <a:spcAft>
                <a:spcPts val="0"/>
              </a:spcAft>
              <a:buClr>
                <a:srgbClr val="1F1C51"/>
              </a:buClr>
              <a:buSzPts val="1400"/>
              <a:buNone/>
              <a:defRPr>
                <a:solidFill>
                  <a:srgbClr val="1F1C51"/>
                </a:solidFill>
              </a:defRPr>
            </a:lvl2pPr>
            <a:lvl3pPr lvl="2" rtl="0">
              <a:lnSpc>
                <a:spcPct val="100000"/>
              </a:lnSpc>
              <a:spcBef>
                <a:spcPts val="0"/>
              </a:spcBef>
              <a:spcAft>
                <a:spcPts val="0"/>
              </a:spcAft>
              <a:buClr>
                <a:srgbClr val="1F1C51"/>
              </a:buClr>
              <a:buSzPts val="1400"/>
              <a:buNone/>
              <a:defRPr>
                <a:solidFill>
                  <a:srgbClr val="1F1C51"/>
                </a:solidFill>
              </a:defRPr>
            </a:lvl3pPr>
            <a:lvl4pPr lvl="3" rtl="0">
              <a:lnSpc>
                <a:spcPct val="100000"/>
              </a:lnSpc>
              <a:spcBef>
                <a:spcPts val="0"/>
              </a:spcBef>
              <a:spcAft>
                <a:spcPts val="0"/>
              </a:spcAft>
              <a:buClr>
                <a:srgbClr val="1F1C51"/>
              </a:buClr>
              <a:buSzPts val="1400"/>
              <a:buNone/>
              <a:defRPr>
                <a:solidFill>
                  <a:srgbClr val="1F1C51"/>
                </a:solidFill>
              </a:defRPr>
            </a:lvl4pPr>
            <a:lvl5pPr lvl="4" rtl="0">
              <a:lnSpc>
                <a:spcPct val="100000"/>
              </a:lnSpc>
              <a:spcBef>
                <a:spcPts val="0"/>
              </a:spcBef>
              <a:spcAft>
                <a:spcPts val="0"/>
              </a:spcAft>
              <a:buClr>
                <a:srgbClr val="1F1C51"/>
              </a:buClr>
              <a:buSzPts val="1400"/>
              <a:buNone/>
              <a:defRPr>
                <a:solidFill>
                  <a:srgbClr val="1F1C51"/>
                </a:solidFill>
              </a:defRPr>
            </a:lvl5pPr>
            <a:lvl6pPr lvl="5" rtl="0">
              <a:lnSpc>
                <a:spcPct val="100000"/>
              </a:lnSpc>
              <a:spcBef>
                <a:spcPts val="0"/>
              </a:spcBef>
              <a:spcAft>
                <a:spcPts val="0"/>
              </a:spcAft>
              <a:buClr>
                <a:srgbClr val="1F1C51"/>
              </a:buClr>
              <a:buSzPts val="1400"/>
              <a:buNone/>
              <a:defRPr>
                <a:solidFill>
                  <a:srgbClr val="1F1C51"/>
                </a:solidFill>
              </a:defRPr>
            </a:lvl6pPr>
            <a:lvl7pPr lvl="6" rtl="0">
              <a:lnSpc>
                <a:spcPct val="100000"/>
              </a:lnSpc>
              <a:spcBef>
                <a:spcPts val="0"/>
              </a:spcBef>
              <a:spcAft>
                <a:spcPts val="0"/>
              </a:spcAft>
              <a:buClr>
                <a:srgbClr val="1F1C51"/>
              </a:buClr>
              <a:buSzPts val="1400"/>
              <a:buNone/>
              <a:defRPr>
                <a:solidFill>
                  <a:srgbClr val="1F1C51"/>
                </a:solidFill>
              </a:defRPr>
            </a:lvl7pPr>
            <a:lvl8pPr lvl="7" rtl="0">
              <a:lnSpc>
                <a:spcPct val="100000"/>
              </a:lnSpc>
              <a:spcBef>
                <a:spcPts val="0"/>
              </a:spcBef>
              <a:spcAft>
                <a:spcPts val="0"/>
              </a:spcAft>
              <a:buClr>
                <a:srgbClr val="1F1C51"/>
              </a:buClr>
              <a:buSzPts val="1400"/>
              <a:buNone/>
              <a:defRPr>
                <a:solidFill>
                  <a:srgbClr val="1F1C51"/>
                </a:solidFill>
              </a:defRPr>
            </a:lvl8pPr>
            <a:lvl9pPr lvl="8" rtl="0">
              <a:lnSpc>
                <a:spcPct val="100000"/>
              </a:lnSpc>
              <a:spcBef>
                <a:spcPts val="0"/>
              </a:spcBef>
              <a:spcAft>
                <a:spcPts val="0"/>
              </a:spcAft>
              <a:buClr>
                <a:srgbClr val="1F1C51"/>
              </a:buClr>
              <a:buSzPts val="1400"/>
              <a:buNone/>
              <a:defRPr>
                <a:solidFill>
                  <a:srgbClr val="1F1C51"/>
                </a:solidFill>
              </a:defRPr>
            </a:lvl9pPr>
          </a:lstStyle>
          <a:p>
            <a:endParaRPr/>
          </a:p>
        </p:txBody>
      </p:sp>
      <p:sp>
        <p:nvSpPr>
          <p:cNvPr id="62" name="Google Shape;62;p13"/>
          <p:cNvSpPr txBox="1">
            <a:spLocks noGrp="1"/>
          </p:cNvSpPr>
          <p:nvPr>
            <p:ph type="ctrTitle" idx="19"/>
          </p:nvPr>
        </p:nvSpPr>
        <p:spPr>
          <a:xfrm>
            <a:off x="5842903" y="3495275"/>
            <a:ext cx="2729100" cy="4581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1F1C51"/>
              </a:buClr>
              <a:buSzPts val="1800"/>
              <a:buNone/>
              <a:defRPr sz="1800">
                <a:solidFill>
                  <a:srgbClr val="1F1C51"/>
                </a:solidFill>
              </a:defRPr>
            </a:lvl1pPr>
            <a:lvl2pPr lvl="1" rtl="0">
              <a:spcBef>
                <a:spcPts val="0"/>
              </a:spcBef>
              <a:spcAft>
                <a:spcPts val="0"/>
              </a:spcAft>
              <a:buClr>
                <a:srgbClr val="1F1C51"/>
              </a:buClr>
              <a:buSzPts val="1800"/>
              <a:buNone/>
              <a:defRPr sz="1800">
                <a:solidFill>
                  <a:srgbClr val="1F1C51"/>
                </a:solidFill>
              </a:defRPr>
            </a:lvl2pPr>
            <a:lvl3pPr lvl="2" rtl="0">
              <a:spcBef>
                <a:spcPts val="0"/>
              </a:spcBef>
              <a:spcAft>
                <a:spcPts val="0"/>
              </a:spcAft>
              <a:buClr>
                <a:srgbClr val="1F1C51"/>
              </a:buClr>
              <a:buSzPts val="1800"/>
              <a:buNone/>
              <a:defRPr sz="1800">
                <a:solidFill>
                  <a:srgbClr val="1F1C51"/>
                </a:solidFill>
              </a:defRPr>
            </a:lvl3pPr>
            <a:lvl4pPr lvl="3" rtl="0">
              <a:spcBef>
                <a:spcPts val="0"/>
              </a:spcBef>
              <a:spcAft>
                <a:spcPts val="0"/>
              </a:spcAft>
              <a:buClr>
                <a:srgbClr val="1F1C51"/>
              </a:buClr>
              <a:buSzPts val="1800"/>
              <a:buNone/>
              <a:defRPr sz="1800">
                <a:solidFill>
                  <a:srgbClr val="1F1C51"/>
                </a:solidFill>
              </a:defRPr>
            </a:lvl4pPr>
            <a:lvl5pPr lvl="4" rtl="0">
              <a:spcBef>
                <a:spcPts val="0"/>
              </a:spcBef>
              <a:spcAft>
                <a:spcPts val="0"/>
              </a:spcAft>
              <a:buClr>
                <a:srgbClr val="1F1C51"/>
              </a:buClr>
              <a:buSzPts val="1800"/>
              <a:buNone/>
              <a:defRPr sz="1800">
                <a:solidFill>
                  <a:srgbClr val="1F1C51"/>
                </a:solidFill>
              </a:defRPr>
            </a:lvl5pPr>
            <a:lvl6pPr lvl="5" rtl="0">
              <a:spcBef>
                <a:spcPts val="0"/>
              </a:spcBef>
              <a:spcAft>
                <a:spcPts val="0"/>
              </a:spcAft>
              <a:buClr>
                <a:srgbClr val="1F1C51"/>
              </a:buClr>
              <a:buSzPts val="1800"/>
              <a:buNone/>
              <a:defRPr sz="1800">
                <a:solidFill>
                  <a:srgbClr val="1F1C51"/>
                </a:solidFill>
              </a:defRPr>
            </a:lvl6pPr>
            <a:lvl7pPr lvl="6" rtl="0">
              <a:spcBef>
                <a:spcPts val="0"/>
              </a:spcBef>
              <a:spcAft>
                <a:spcPts val="0"/>
              </a:spcAft>
              <a:buClr>
                <a:srgbClr val="1F1C51"/>
              </a:buClr>
              <a:buSzPts val="1800"/>
              <a:buNone/>
              <a:defRPr sz="1800">
                <a:solidFill>
                  <a:srgbClr val="1F1C51"/>
                </a:solidFill>
              </a:defRPr>
            </a:lvl7pPr>
            <a:lvl8pPr lvl="7" rtl="0">
              <a:spcBef>
                <a:spcPts val="0"/>
              </a:spcBef>
              <a:spcAft>
                <a:spcPts val="0"/>
              </a:spcAft>
              <a:buClr>
                <a:srgbClr val="1F1C51"/>
              </a:buClr>
              <a:buSzPts val="1800"/>
              <a:buNone/>
              <a:defRPr sz="1800">
                <a:solidFill>
                  <a:srgbClr val="1F1C51"/>
                </a:solidFill>
              </a:defRPr>
            </a:lvl8pPr>
            <a:lvl9pPr lvl="8" rtl="0">
              <a:spcBef>
                <a:spcPts val="0"/>
              </a:spcBef>
              <a:spcAft>
                <a:spcPts val="0"/>
              </a:spcAft>
              <a:buClr>
                <a:srgbClr val="1F1C51"/>
              </a:buClr>
              <a:buSzPts val="1800"/>
              <a:buNone/>
              <a:defRPr sz="1800">
                <a:solidFill>
                  <a:srgbClr val="1F1C51"/>
                </a:solidFill>
              </a:defRPr>
            </a:lvl9pPr>
          </a:lstStyle>
          <a:p>
            <a:endParaRPr/>
          </a:p>
        </p:txBody>
      </p:sp>
      <p:sp>
        <p:nvSpPr>
          <p:cNvPr id="63" name="Google Shape;63;p13"/>
          <p:cNvSpPr txBox="1">
            <a:spLocks noGrp="1"/>
          </p:cNvSpPr>
          <p:nvPr>
            <p:ph type="subTitle" idx="20"/>
          </p:nvPr>
        </p:nvSpPr>
        <p:spPr>
          <a:xfrm>
            <a:off x="5842903" y="3893500"/>
            <a:ext cx="2729100" cy="635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1F1C51"/>
              </a:buClr>
              <a:buSzPts val="1400"/>
              <a:buNone/>
              <a:defRPr sz="1400">
                <a:solidFill>
                  <a:srgbClr val="1F1C51"/>
                </a:solidFill>
              </a:defRPr>
            </a:lvl1pPr>
            <a:lvl2pPr lvl="1" rtl="0">
              <a:lnSpc>
                <a:spcPct val="100000"/>
              </a:lnSpc>
              <a:spcBef>
                <a:spcPts val="0"/>
              </a:spcBef>
              <a:spcAft>
                <a:spcPts val="0"/>
              </a:spcAft>
              <a:buClr>
                <a:srgbClr val="1F1C51"/>
              </a:buClr>
              <a:buSzPts val="1400"/>
              <a:buNone/>
              <a:defRPr>
                <a:solidFill>
                  <a:srgbClr val="1F1C51"/>
                </a:solidFill>
              </a:defRPr>
            </a:lvl2pPr>
            <a:lvl3pPr lvl="2" rtl="0">
              <a:lnSpc>
                <a:spcPct val="100000"/>
              </a:lnSpc>
              <a:spcBef>
                <a:spcPts val="0"/>
              </a:spcBef>
              <a:spcAft>
                <a:spcPts val="0"/>
              </a:spcAft>
              <a:buClr>
                <a:srgbClr val="1F1C51"/>
              </a:buClr>
              <a:buSzPts val="1400"/>
              <a:buNone/>
              <a:defRPr>
                <a:solidFill>
                  <a:srgbClr val="1F1C51"/>
                </a:solidFill>
              </a:defRPr>
            </a:lvl3pPr>
            <a:lvl4pPr lvl="3" rtl="0">
              <a:lnSpc>
                <a:spcPct val="100000"/>
              </a:lnSpc>
              <a:spcBef>
                <a:spcPts val="0"/>
              </a:spcBef>
              <a:spcAft>
                <a:spcPts val="0"/>
              </a:spcAft>
              <a:buClr>
                <a:srgbClr val="1F1C51"/>
              </a:buClr>
              <a:buSzPts val="1400"/>
              <a:buNone/>
              <a:defRPr>
                <a:solidFill>
                  <a:srgbClr val="1F1C51"/>
                </a:solidFill>
              </a:defRPr>
            </a:lvl4pPr>
            <a:lvl5pPr lvl="4" rtl="0">
              <a:lnSpc>
                <a:spcPct val="100000"/>
              </a:lnSpc>
              <a:spcBef>
                <a:spcPts val="0"/>
              </a:spcBef>
              <a:spcAft>
                <a:spcPts val="0"/>
              </a:spcAft>
              <a:buClr>
                <a:srgbClr val="1F1C51"/>
              </a:buClr>
              <a:buSzPts val="1400"/>
              <a:buNone/>
              <a:defRPr>
                <a:solidFill>
                  <a:srgbClr val="1F1C51"/>
                </a:solidFill>
              </a:defRPr>
            </a:lvl5pPr>
            <a:lvl6pPr lvl="5" rtl="0">
              <a:lnSpc>
                <a:spcPct val="100000"/>
              </a:lnSpc>
              <a:spcBef>
                <a:spcPts val="0"/>
              </a:spcBef>
              <a:spcAft>
                <a:spcPts val="0"/>
              </a:spcAft>
              <a:buClr>
                <a:srgbClr val="1F1C51"/>
              </a:buClr>
              <a:buSzPts val="1400"/>
              <a:buNone/>
              <a:defRPr>
                <a:solidFill>
                  <a:srgbClr val="1F1C51"/>
                </a:solidFill>
              </a:defRPr>
            </a:lvl6pPr>
            <a:lvl7pPr lvl="6" rtl="0">
              <a:lnSpc>
                <a:spcPct val="100000"/>
              </a:lnSpc>
              <a:spcBef>
                <a:spcPts val="0"/>
              </a:spcBef>
              <a:spcAft>
                <a:spcPts val="0"/>
              </a:spcAft>
              <a:buClr>
                <a:srgbClr val="1F1C51"/>
              </a:buClr>
              <a:buSzPts val="1400"/>
              <a:buNone/>
              <a:defRPr>
                <a:solidFill>
                  <a:srgbClr val="1F1C51"/>
                </a:solidFill>
              </a:defRPr>
            </a:lvl7pPr>
            <a:lvl8pPr lvl="7" rtl="0">
              <a:lnSpc>
                <a:spcPct val="100000"/>
              </a:lnSpc>
              <a:spcBef>
                <a:spcPts val="0"/>
              </a:spcBef>
              <a:spcAft>
                <a:spcPts val="0"/>
              </a:spcAft>
              <a:buClr>
                <a:srgbClr val="1F1C51"/>
              </a:buClr>
              <a:buSzPts val="1400"/>
              <a:buNone/>
              <a:defRPr>
                <a:solidFill>
                  <a:srgbClr val="1F1C51"/>
                </a:solidFill>
              </a:defRPr>
            </a:lvl8pPr>
            <a:lvl9pPr lvl="8" rtl="0">
              <a:lnSpc>
                <a:spcPct val="100000"/>
              </a:lnSpc>
              <a:spcBef>
                <a:spcPts val="0"/>
              </a:spcBef>
              <a:spcAft>
                <a:spcPts val="0"/>
              </a:spcAft>
              <a:buClr>
                <a:srgbClr val="1F1C51"/>
              </a:buClr>
              <a:buSzPts val="1400"/>
              <a:buNone/>
              <a:defRPr>
                <a:solidFill>
                  <a:srgbClr val="1F1C51"/>
                </a:solidFill>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 Text">
  <p:cSld name="ONE_COLUMN_TEXT_1">
    <p:spTree>
      <p:nvGrpSpPr>
        <p:cNvPr id="1" name="Shape 64"/>
        <p:cNvGrpSpPr/>
        <p:nvPr/>
      </p:nvGrpSpPr>
      <p:grpSpPr>
        <a:xfrm>
          <a:off x="0" y="0"/>
          <a:ext cx="0" cy="0"/>
          <a:chOff x="0" y="0"/>
          <a:chExt cx="0" cy="0"/>
        </a:xfrm>
      </p:grpSpPr>
      <p:cxnSp>
        <p:nvCxnSpPr>
          <p:cNvPr id="65" name="Google Shape;65;p14"/>
          <p:cNvCxnSpPr/>
          <p:nvPr/>
        </p:nvCxnSpPr>
        <p:spPr>
          <a:xfrm>
            <a:off x="242600" y="608025"/>
            <a:ext cx="8988300" cy="0"/>
          </a:xfrm>
          <a:prstGeom prst="straightConnector1">
            <a:avLst/>
          </a:prstGeom>
          <a:noFill/>
          <a:ln w="19050" cap="flat" cmpd="sng">
            <a:solidFill>
              <a:schemeClr val="accent2"/>
            </a:solidFill>
            <a:prstDash val="solid"/>
            <a:round/>
            <a:headEnd type="oval" w="med" len="med"/>
            <a:tailEnd type="none" w="med" len="med"/>
          </a:ln>
        </p:spPr>
      </p:cxnSp>
      <p:sp>
        <p:nvSpPr>
          <p:cNvPr id="66" name="Google Shape;66;p14"/>
          <p:cNvSpPr txBox="1">
            <a:spLocks noGrp="1"/>
          </p:cNvSpPr>
          <p:nvPr>
            <p:ph type="title"/>
          </p:nvPr>
        </p:nvSpPr>
        <p:spPr>
          <a:xfrm>
            <a:off x="626625" y="338175"/>
            <a:ext cx="6084000" cy="539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67" name="Google Shape;67;p14"/>
          <p:cNvSpPr txBox="1">
            <a:spLocks noGrp="1"/>
          </p:cNvSpPr>
          <p:nvPr>
            <p:ph type="body" idx="1"/>
          </p:nvPr>
        </p:nvSpPr>
        <p:spPr>
          <a:xfrm>
            <a:off x="5267775" y="2040625"/>
            <a:ext cx="2785200" cy="17895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42900" rtl="0">
              <a:spcBef>
                <a:spcPts val="1600"/>
              </a:spcBef>
              <a:spcAft>
                <a:spcPts val="0"/>
              </a:spcAft>
              <a:buSzPts val="1800"/>
              <a:buChar char="○"/>
              <a:defRPr sz="1800"/>
            </a:lvl2pPr>
            <a:lvl3pPr marL="1371600" lvl="2" indent="-342900" rtl="0">
              <a:spcBef>
                <a:spcPts val="1600"/>
              </a:spcBef>
              <a:spcAft>
                <a:spcPts val="0"/>
              </a:spcAft>
              <a:buSzPts val="1800"/>
              <a:buChar char="■"/>
              <a:defRPr sz="1800"/>
            </a:lvl3pPr>
            <a:lvl4pPr marL="1828800" lvl="3" indent="-342900" rtl="0">
              <a:spcBef>
                <a:spcPts val="1600"/>
              </a:spcBef>
              <a:spcAft>
                <a:spcPts val="0"/>
              </a:spcAft>
              <a:buSzPts val="1800"/>
              <a:buChar char="●"/>
              <a:defRPr sz="1800"/>
            </a:lvl4pPr>
            <a:lvl5pPr marL="2286000" lvl="4" indent="-342900" rtl="0">
              <a:spcBef>
                <a:spcPts val="1600"/>
              </a:spcBef>
              <a:spcAft>
                <a:spcPts val="0"/>
              </a:spcAft>
              <a:buSzPts val="1800"/>
              <a:buChar char="○"/>
              <a:defRPr sz="1800"/>
            </a:lvl5pPr>
            <a:lvl6pPr marL="2743200" lvl="5" indent="-342900" rtl="0">
              <a:spcBef>
                <a:spcPts val="1600"/>
              </a:spcBef>
              <a:spcAft>
                <a:spcPts val="0"/>
              </a:spcAft>
              <a:buSzPts val="1800"/>
              <a:buChar char="■"/>
              <a:defRPr sz="1800"/>
            </a:lvl6pPr>
            <a:lvl7pPr marL="3200400" lvl="6" indent="-342900" rtl="0">
              <a:spcBef>
                <a:spcPts val="1600"/>
              </a:spcBef>
              <a:spcAft>
                <a:spcPts val="0"/>
              </a:spcAft>
              <a:buSzPts val="1800"/>
              <a:buChar char="●"/>
              <a:defRPr sz="1800"/>
            </a:lvl7pPr>
            <a:lvl8pPr marL="3657600" lvl="7" indent="-342900" rtl="0">
              <a:spcBef>
                <a:spcPts val="1600"/>
              </a:spcBef>
              <a:spcAft>
                <a:spcPts val="0"/>
              </a:spcAft>
              <a:buSzPts val="1800"/>
              <a:buChar char="○"/>
              <a:defRPr sz="1800"/>
            </a:lvl8pPr>
            <a:lvl9pPr marL="4114800" lvl="8" indent="-342900" rtl="0">
              <a:spcBef>
                <a:spcPts val="1600"/>
              </a:spcBef>
              <a:spcAft>
                <a:spcPts val="1600"/>
              </a:spcAft>
              <a:buSzPts val="1800"/>
              <a:buChar char="■"/>
              <a:defRPr sz="1800"/>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 Text 1">
  <p:cSld name="ONE_COLUMN_TEXT_1_1">
    <p:spTree>
      <p:nvGrpSpPr>
        <p:cNvPr id="1" name="Shape 68"/>
        <p:cNvGrpSpPr/>
        <p:nvPr/>
      </p:nvGrpSpPr>
      <p:grpSpPr>
        <a:xfrm>
          <a:off x="0" y="0"/>
          <a:ext cx="0" cy="0"/>
          <a:chOff x="0" y="0"/>
          <a:chExt cx="0" cy="0"/>
        </a:xfrm>
      </p:grpSpPr>
      <p:cxnSp>
        <p:nvCxnSpPr>
          <p:cNvPr id="69" name="Google Shape;69;p15"/>
          <p:cNvCxnSpPr/>
          <p:nvPr/>
        </p:nvCxnSpPr>
        <p:spPr>
          <a:xfrm>
            <a:off x="242600" y="608025"/>
            <a:ext cx="8988300" cy="0"/>
          </a:xfrm>
          <a:prstGeom prst="straightConnector1">
            <a:avLst/>
          </a:prstGeom>
          <a:noFill/>
          <a:ln w="19050" cap="flat" cmpd="sng">
            <a:solidFill>
              <a:schemeClr val="accent2"/>
            </a:solidFill>
            <a:prstDash val="solid"/>
            <a:round/>
            <a:headEnd type="oval" w="med" len="med"/>
            <a:tailEnd type="none" w="med" len="med"/>
          </a:ln>
        </p:spPr>
      </p:cxnSp>
      <p:sp>
        <p:nvSpPr>
          <p:cNvPr id="70" name="Google Shape;70;p15"/>
          <p:cNvSpPr txBox="1">
            <a:spLocks noGrp="1"/>
          </p:cNvSpPr>
          <p:nvPr>
            <p:ph type="title"/>
          </p:nvPr>
        </p:nvSpPr>
        <p:spPr>
          <a:xfrm>
            <a:off x="626625" y="338175"/>
            <a:ext cx="6084000" cy="539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71" name="Google Shape;71;p15"/>
          <p:cNvSpPr txBox="1">
            <a:spLocks noGrp="1"/>
          </p:cNvSpPr>
          <p:nvPr>
            <p:ph type="body" idx="1"/>
          </p:nvPr>
        </p:nvSpPr>
        <p:spPr>
          <a:xfrm>
            <a:off x="5953575" y="3447525"/>
            <a:ext cx="2430300" cy="11499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72" name="Google Shape;72;p15"/>
          <p:cNvSpPr txBox="1">
            <a:spLocks noGrp="1"/>
          </p:cNvSpPr>
          <p:nvPr>
            <p:ph type="title" idx="2"/>
          </p:nvPr>
        </p:nvSpPr>
        <p:spPr>
          <a:xfrm>
            <a:off x="5953575" y="2949674"/>
            <a:ext cx="2430300" cy="5397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None/>
              <a:defRPr sz="1800"/>
            </a:lvl1pPr>
            <a:lvl2pPr lvl="1" rtl="0">
              <a:spcBef>
                <a:spcPts val="0"/>
              </a:spcBef>
              <a:spcAft>
                <a:spcPts val="0"/>
              </a:spcAft>
              <a:buSzPts val="1800"/>
              <a:buNone/>
              <a:defRPr sz="1800"/>
            </a:lvl2pPr>
            <a:lvl3pPr lvl="2" rtl="0">
              <a:spcBef>
                <a:spcPts val="0"/>
              </a:spcBef>
              <a:spcAft>
                <a:spcPts val="0"/>
              </a:spcAft>
              <a:buSzPts val="1800"/>
              <a:buNone/>
              <a:defRPr sz="1800"/>
            </a:lvl3pPr>
            <a:lvl4pPr lvl="3" rtl="0">
              <a:spcBef>
                <a:spcPts val="0"/>
              </a:spcBef>
              <a:spcAft>
                <a:spcPts val="0"/>
              </a:spcAft>
              <a:buSzPts val="1800"/>
              <a:buNone/>
              <a:defRPr sz="1800"/>
            </a:lvl4pPr>
            <a:lvl5pPr lvl="4" rtl="0">
              <a:spcBef>
                <a:spcPts val="0"/>
              </a:spcBef>
              <a:spcAft>
                <a:spcPts val="0"/>
              </a:spcAft>
              <a:buSzPts val="1800"/>
              <a:buNone/>
              <a:defRPr sz="1800"/>
            </a:lvl5pPr>
            <a:lvl6pPr lvl="5" rtl="0">
              <a:spcBef>
                <a:spcPts val="0"/>
              </a:spcBef>
              <a:spcAft>
                <a:spcPts val="0"/>
              </a:spcAft>
              <a:buSzPts val="1800"/>
              <a:buNone/>
              <a:defRPr sz="1800"/>
            </a:lvl6pPr>
            <a:lvl7pPr lvl="6" rtl="0">
              <a:spcBef>
                <a:spcPts val="0"/>
              </a:spcBef>
              <a:spcAft>
                <a:spcPts val="0"/>
              </a:spcAft>
              <a:buSzPts val="1800"/>
              <a:buNone/>
              <a:defRPr sz="1800"/>
            </a:lvl7pPr>
            <a:lvl8pPr lvl="7" rtl="0">
              <a:spcBef>
                <a:spcPts val="0"/>
              </a:spcBef>
              <a:spcAft>
                <a:spcPts val="0"/>
              </a:spcAft>
              <a:buSzPts val="1800"/>
              <a:buNone/>
              <a:defRPr sz="1800"/>
            </a:lvl8pPr>
            <a:lvl9pPr lvl="8" rtl="0">
              <a:spcBef>
                <a:spcPts val="0"/>
              </a:spcBef>
              <a:spcAft>
                <a:spcPts val="0"/>
              </a:spcAft>
              <a:buSzPts val="1800"/>
              <a:buNone/>
              <a:defRPr sz="1800"/>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 Two Columns">
  <p:cSld name="ONE_COLUMN_TEXT_1_1_1">
    <p:spTree>
      <p:nvGrpSpPr>
        <p:cNvPr id="1" name="Shape 73"/>
        <p:cNvGrpSpPr/>
        <p:nvPr/>
      </p:nvGrpSpPr>
      <p:grpSpPr>
        <a:xfrm>
          <a:off x="0" y="0"/>
          <a:ext cx="0" cy="0"/>
          <a:chOff x="0" y="0"/>
          <a:chExt cx="0" cy="0"/>
        </a:xfrm>
      </p:grpSpPr>
      <p:cxnSp>
        <p:nvCxnSpPr>
          <p:cNvPr id="74" name="Google Shape;74;p16"/>
          <p:cNvCxnSpPr/>
          <p:nvPr/>
        </p:nvCxnSpPr>
        <p:spPr>
          <a:xfrm>
            <a:off x="242600" y="608025"/>
            <a:ext cx="8988300" cy="0"/>
          </a:xfrm>
          <a:prstGeom prst="straightConnector1">
            <a:avLst/>
          </a:prstGeom>
          <a:noFill/>
          <a:ln w="19050" cap="flat" cmpd="sng">
            <a:solidFill>
              <a:schemeClr val="accent2"/>
            </a:solidFill>
            <a:prstDash val="solid"/>
            <a:round/>
            <a:headEnd type="oval" w="med" len="med"/>
            <a:tailEnd type="none" w="med" len="med"/>
          </a:ln>
        </p:spPr>
      </p:cxnSp>
      <p:sp>
        <p:nvSpPr>
          <p:cNvPr id="75" name="Google Shape;75;p16"/>
          <p:cNvSpPr txBox="1">
            <a:spLocks noGrp="1"/>
          </p:cNvSpPr>
          <p:nvPr>
            <p:ph type="title"/>
          </p:nvPr>
        </p:nvSpPr>
        <p:spPr>
          <a:xfrm>
            <a:off x="626625" y="338175"/>
            <a:ext cx="6084000" cy="539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76" name="Google Shape;76;p16"/>
          <p:cNvSpPr txBox="1">
            <a:spLocks noGrp="1"/>
          </p:cNvSpPr>
          <p:nvPr>
            <p:ph type="body" idx="1"/>
          </p:nvPr>
        </p:nvSpPr>
        <p:spPr>
          <a:xfrm>
            <a:off x="5316193" y="3450300"/>
            <a:ext cx="2628600" cy="11499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sz="1400"/>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77" name="Google Shape;77;p16"/>
          <p:cNvSpPr txBox="1">
            <a:spLocks noGrp="1"/>
          </p:cNvSpPr>
          <p:nvPr>
            <p:ph type="title" idx="2"/>
          </p:nvPr>
        </p:nvSpPr>
        <p:spPr>
          <a:xfrm>
            <a:off x="5316193" y="2952450"/>
            <a:ext cx="2628600" cy="539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78" name="Google Shape;78;p16"/>
          <p:cNvSpPr txBox="1">
            <a:spLocks noGrp="1"/>
          </p:cNvSpPr>
          <p:nvPr>
            <p:ph type="body" idx="3"/>
          </p:nvPr>
        </p:nvSpPr>
        <p:spPr>
          <a:xfrm>
            <a:off x="1199212" y="3450300"/>
            <a:ext cx="2628600" cy="11499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sz="1400"/>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79" name="Google Shape;79;p16"/>
          <p:cNvSpPr txBox="1">
            <a:spLocks noGrp="1"/>
          </p:cNvSpPr>
          <p:nvPr>
            <p:ph type="title" idx="4"/>
          </p:nvPr>
        </p:nvSpPr>
        <p:spPr>
          <a:xfrm>
            <a:off x="1199212" y="2952450"/>
            <a:ext cx="2628600" cy="539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 Three Columns ">
  <p:cSld name="ONE_COLUMN_TEXT_1_1_1_1">
    <p:bg>
      <p:bgPr>
        <a:gradFill>
          <a:gsLst>
            <a:gs pos="0">
              <a:srgbClr val="8BE3FF"/>
            </a:gs>
            <a:gs pos="100000">
              <a:srgbClr val="ACFFD9"/>
            </a:gs>
          </a:gsLst>
          <a:lin ang="5400700" scaled="0"/>
        </a:gradFill>
        <a:effectLst/>
      </p:bgPr>
    </p:bg>
    <p:spTree>
      <p:nvGrpSpPr>
        <p:cNvPr id="1" name="Shape 80"/>
        <p:cNvGrpSpPr/>
        <p:nvPr/>
      </p:nvGrpSpPr>
      <p:grpSpPr>
        <a:xfrm>
          <a:off x="0" y="0"/>
          <a:ext cx="0" cy="0"/>
          <a:chOff x="0" y="0"/>
          <a:chExt cx="0" cy="0"/>
        </a:xfrm>
      </p:grpSpPr>
      <p:cxnSp>
        <p:nvCxnSpPr>
          <p:cNvPr id="81" name="Google Shape;81;p17"/>
          <p:cNvCxnSpPr/>
          <p:nvPr/>
        </p:nvCxnSpPr>
        <p:spPr>
          <a:xfrm>
            <a:off x="242600" y="608025"/>
            <a:ext cx="8988300" cy="0"/>
          </a:xfrm>
          <a:prstGeom prst="straightConnector1">
            <a:avLst/>
          </a:prstGeom>
          <a:noFill/>
          <a:ln w="19050" cap="flat" cmpd="sng">
            <a:solidFill>
              <a:schemeClr val="lt1"/>
            </a:solidFill>
            <a:prstDash val="solid"/>
            <a:round/>
            <a:headEnd type="oval" w="med" len="med"/>
            <a:tailEnd type="none" w="med" len="med"/>
          </a:ln>
        </p:spPr>
      </p:cxnSp>
      <p:sp>
        <p:nvSpPr>
          <p:cNvPr id="82" name="Google Shape;82;p17"/>
          <p:cNvSpPr txBox="1">
            <a:spLocks noGrp="1"/>
          </p:cNvSpPr>
          <p:nvPr>
            <p:ph type="title"/>
          </p:nvPr>
        </p:nvSpPr>
        <p:spPr>
          <a:xfrm>
            <a:off x="626625" y="338175"/>
            <a:ext cx="6084000" cy="539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83" name="Google Shape;83;p17"/>
          <p:cNvSpPr txBox="1">
            <a:spLocks noGrp="1"/>
          </p:cNvSpPr>
          <p:nvPr>
            <p:ph type="body" idx="1"/>
          </p:nvPr>
        </p:nvSpPr>
        <p:spPr>
          <a:xfrm>
            <a:off x="3464998" y="3508236"/>
            <a:ext cx="2214000" cy="11499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sz="1400"/>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84" name="Google Shape;84;p17"/>
          <p:cNvSpPr txBox="1">
            <a:spLocks noGrp="1"/>
          </p:cNvSpPr>
          <p:nvPr>
            <p:ph type="title" idx="2"/>
          </p:nvPr>
        </p:nvSpPr>
        <p:spPr>
          <a:xfrm>
            <a:off x="3464998" y="3010385"/>
            <a:ext cx="2214000" cy="539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85" name="Google Shape;85;p17"/>
          <p:cNvSpPr txBox="1">
            <a:spLocks noGrp="1"/>
          </p:cNvSpPr>
          <p:nvPr>
            <p:ph type="body" idx="3"/>
          </p:nvPr>
        </p:nvSpPr>
        <p:spPr>
          <a:xfrm>
            <a:off x="835213" y="3508236"/>
            <a:ext cx="2214000" cy="11499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sz="1400"/>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86" name="Google Shape;86;p17"/>
          <p:cNvSpPr txBox="1">
            <a:spLocks noGrp="1"/>
          </p:cNvSpPr>
          <p:nvPr>
            <p:ph type="title" idx="4"/>
          </p:nvPr>
        </p:nvSpPr>
        <p:spPr>
          <a:xfrm>
            <a:off x="835213" y="3010385"/>
            <a:ext cx="2214000" cy="539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87" name="Google Shape;87;p17"/>
          <p:cNvSpPr txBox="1">
            <a:spLocks noGrp="1"/>
          </p:cNvSpPr>
          <p:nvPr>
            <p:ph type="body" idx="5"/>
          </p:nvPr>
        </p:nvSpPr>
        <p:spPr>
          <a:xfrm>
            <a:off x="6094778" y="3508236"/>
            <a:ext cx="2214000" cy="11499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sz="1400"/>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88" name="Google Shape;88;p17"/>
          <p:cNvSpPr txBox="1">
            <a:spLocks noGrp="1"/>
          </p:cNvSpPr>
          <p:nvPr>
            <p:ph type="title" idx="6"/>
          </p:nvPr>
        </p:nvSpPr>
        <p:spPr>
          <a:xfrm>
            <a:off x="6094778" y="3010385"/>
            <a:ext cx="2214000" cy="539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 Two Columns 1">
  <p:cSld name="ONE_COLUMN_TEXT_1_1_1_2">
    <p:spTree>
      <p:nvGrpSpPr>
        <p:cNvPr id="1" name="Shape 89"/>
        <p:cNvGrpSpPr/>
        <p:nvPr/>
      </p:nvGrpSpPr>
      <p:grpSpPr>
        <a:xfrm>
          <a:off x="0" y="0"/>
          <a:ext cx="0" cy="0"/>
          <a:chOff x="0" y="0"/>
          <a:chExt cx="0" cy="0"/>
        </a:xfrm>
      </p:grpSpPr>
      <p:cxnSp>
        <p:nvCxnSpPr>
          <p:cNvPr id="90" name="Google Shape;90;p18"/>
          <p:cNvCxnSpPr/>
          <p:nvPr/>
        </p:nvCxnSpPr>
        <p:spPr>
          <a:xfrm>
            <a:off x="242600" y="608025"/>
            <a:ext cx="8988300" cy="0"/>
          </a:xfrm>
          <a:prstGeom prst="straightConnector1">
            <a:avLst/>
          </a:prstGeom>
          <a:noFill/>
          <a:ln w="19050" cap="flat" cmpd="sng">
            <a:solidFill>
              <a:schemeClr val="accent2"/>
            </a:solidFill>
            <a:prstDash val="solid"/>
            <a:round/>
            <a:headEnd type="oval" w="med" len="med"/>
            <a:tailEnd type="none" w="med" len="med"/>
          </a:ln>
        </p:spPr>
      </p:cxnSp>
      <p:sp>
        <p:nvSpPr>
          <p:cNvPr id="91" name="Google Shape;91;p18"/>
          <p:cNvSpPr txBox="1">
            <a:spLocks noGrp="1"/>
          </p:cNvSpPr>
          <p:nvPr>
            <p:ph type="title"/>
          </p:nvPr>
        </p:nvSpPr>
        <p:spPr>
          <a:xfrm>
            <a:off x="626625" y="338175"/>
            <a:ext cx="6084000" cy="539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92" name="Google Shape;92;p18"/>
          <p:cNvSpPr txBox="1">
            <a:spLocks noGrp="1"/>
          </p:cNvSpPr>
          <p:nvPr>
            <p:ph type="body" idx="1"/>
          </p:nvPr>
        </p:nvSpPr>
        <p:spPr>
          <a:xfrm>
            <a:off x="4933300" y="1879975"/>
            <a:ext cx="2510400" cy="7878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93" name="Google Shape;93;p18"/>
          <p:cNvSpPr txBox="1">
            <a:spLocks noGrp="1"/>
          </p:cNvSpPr>
          <p:nvPr>
            <p:ph type="title" idx="2"/>
          </p:nvPr>
        </p:nvSpPr>
        <p:spPr>
          <a:xfrm>
            <a:off x="4933300" y="1508575"/>
            <a:ext cx="2510400" cy="4134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None/>
              <a:defRPr sz="1800"/>
            </a:lvl1pPr>
            <a:lvl2pPr lvl="1" rtl="0">
              <a:spcBef>
                <a:spcPts val="0"/>
              </a:spcBef>
              <a:spcAft>
                <a:spcPts val="0"/>
              </a:spcAft>
              <a:buSzPts val="1800"/>
              <a:buNone/>
              <a:defRPr sz="1800"/>
            </a:lvl2pPr>
            <a:lvl3pPr lvl="2" rtl="0">
              <a:spcBef>
                <a:spcPts val="0"/>
              </a:spcBef>
              <a:spcAft>
                <a:spcPts val="0"/>
              </a:spcAft>
              <a:buSzPts val="1800"/>
              <a:buNone/>
              <a:defRPr sz="1800"/>
            </a:lvl3pPr>
            <a:lvl4pPr lvl="3" rtl="0">
              <a:spcBef>
                <a:spcPts val="0"/>
              </a:spcBef>
              <a:spcAft>
                <a:spcPts val="0"/>
              </a:spcAft>
              <a:buSzPts val="1800"/>
              <a:buNone/>
              <a:defRPr sz="1800"/>
            </a:lvl4pPr>
            <a:lvl5pPr lvl="4" rtl="0">
              <a:spcBef>
                <a:spcPts val="0"/>
              </a:spcBef>
              <a:spcAft>
                <a:spcPts val="0"/>
              </a:spcAft>
              <a:buSzPts val="1800"/>
              <a:buNone/>
              <a:defRPr sz="1800"/>
            </a:lvl5pPr>
            <a:lvl6pPr lvl="5" rtl="0">
              <a:spcBef>
                <a:spcPts val="0"/>
              </a:spcBef>
              <a:spcAft>
                <a:spcPts val="0"/>
              </a:spcAft>
              <a:buSzPts val="1800"/>
              <a:buNone/>
              <a:defRPr sz="1800"/>
            </a:lvl6pPr>
            <a:lvl7pPr lvl="6" rtl="0">
              <a:spcBef>
                <a:spcPts val="0"/>
              </a:spcBef>
              <a:spcAft>
                <a:spcPts val="0"/>
              </a:spcAft>
              <a:buSzPts val="1800"/>
              <a:buNone/>
              <a:defRPr sz="1800"/>
            </a:lvl7pPr>
            <a:lvl8pPr lvl="7" rtl="0">
              <a:spcBef>
                <a:spcPts val="0"/>
              </a:spcBef>
              <a:spcAft>
                <a:spcPts val="0"/>
              </a:spcAft>
              <a:buSzPts val="1800"/>
              <a:buNone/>
              <a:defRPr sz="1800"/>
            </a:lvl8pPr>
            <a:lvl9pPr lvl="8" rtl="0">
              <a:spcBef>
                <a:spcPts val="0"/>
              </a:spcBef>
              <a:spcAft>
                <a:spcPts val="0"/>
              </a:spcAft>
              <a:buSzPts val="1800"/>
              <a:buNone/>
              <a:defRPr sz="1800"/>
            </a:lvl9pPr>
          </a:lstStyle>
          <a:p>
            <a:endParaRPr/>
          </a:p>
        </p:txBody>
      </p:sp>
      <p:sp>
        <p:nvSpPr>
          <p:cNvPr id="94" name="Google Shape;94;p18"/>
          <p:cNvSpPr txBox="1">
            <a:spLocks noGrp="1"/>
          </p:cNvSpPr>
          <p:nvPr>
            <p:ph type="body" idx="3"/>
          </p:nvPr>
        </p:nvSpPr>
        <p:spPr>
          <a:xfrm>
            <a:off x="4933300" y="3595175"/>
            <a:ext cx="2510400" cy="7878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95" name="Google Shape;95;p18"/>
          <p:cNvSpPr txBox="1">
            <a:spLocks noGrp="1"/>
          </p:cNvSpPr>
          <p:nvPr>
            <p:ph type="title" idx="4"/>
          </p:nvPr>
        </p:nvSpPr>
        <p:spPr>
          <a:xfrm>
            <a:off x="4933300" y="3223775"/>
            <a:ext cx="2510400" cy="4134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None/>
              <a:defRPr sz="1800"/>
            </a:lvl1pPr>
            <a:lvl2pPr lvl="1" rtl="0">
              <a:spcBef>
                <a:spcPts val="0"/>
              </a:spcBef>
              <a:spcAft>
                <a:spcPts val="0"/>
              </a:spcAft>
              <a:buSzPts val="1800"/>
              <a:buNone/>
              <a:defRPr sz="1800"/>
            </a:lvl2pPr>
            <a:lvl3pPr lvl="2" rtl="0">
              <a:spcBef>
                <a:spcPts val="0"/>
              </a:spcBef>
              <a:spcAft>
                <a:spcPts val="0"/>
              </a:spcAft>
              <a:buSzPts val="1800"/>
              <a:buNone/>
              <a:defRPr sz="1800"/>
            </a:lvl3pPr>
            <a:lvl4pPr lvl="3" rtl="0">
              <a:spcBef>
                <a:spcPts val="0"/>
              </a:spcBef>
              <a:spcAft>
                <a:spcPts val="0"/>
              </a:spcAft>
              <a:buSzPts val="1800"/>
              <a:buNone/>
              <a:defRPr sz="1800"/>
            </a:lvl4pPr>
            <a:lvl5pPr lvl="4" rtl="0">
              <a:spcBef>
                <a:spcPts val="0"/>
              </a:spcBef>
              <a:spcAft>
                <a:spcPts val="0"/>
              </a:spcAft>
              <a:buSzPts val="1800"/>
              <a:buNone/>
              <a:defRPr sz="1800"/>
            </a:lvl5pPr>
            <a:lvl6pPr lvl="5" rtl="0">
              <a:spcBef>
                <a:spcPts val="0"/>
              </a:spcBef>
              <a:spcAft>
                <a:spcPts val="0"/>
              </a:spcAft>
              <a:buSzPts val="1800"/>
              <a:buNone/>
              <a:defRPr sz="1800"/>
            </a:lvl6pPr>
            <a:lvl7pPr lvl="6" rtl="0">
              <a:spcBef>
                <a:spcPts val="0"/>
              </a:spcBef>
              <a:spcAft>
                <a:spcPts val="0"/>
              </a:spcAft>
              <a:buSzPts val="1800"/>
              <a:buNone/>
              <a:defRPr sz="1800"/>
            </a:lvl7pPr>
            <a:lvl8pPr lvl="7" rtl="0">
              <a:spcBef>
                <a:spcPts val="0"/>
              </a:spcBef>
              <a:spcAft>
                <a:spcPts val="0"/>
              </a:spcAft>
              <a:buSzPts val="1800"/>
              <a:buNone/>
              <a:defRPr sz="1800"/>
            </a:lvl8pPr>
            <a:lvl9pPr lvl="8" rtl="0">
              <a:spcBef>
                <a:spcPts val="0"/>
              </a:spcBef>
              <a:spcAft>
                <a:spcPts val="0"/>
              </a:spcAft>
              <a:buSzPts val="1800"/>
              <a:buNone/>
              <a:defRPr sz="1800"/>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1">
  <p:cSld name="SECTION_HEADER_1">
    <p:bg>
      <p:bgPr>
        <a:gradFill>
          <a:gsLst>
            <a:gs pos="0">
              <a:srgbClr val="8BE3FF"/>
            </a:gs>
            <a:gs pos="100000">
              <a:srgbClr val="ACFFD9"/>
            </a:gs>
          </a:gsLst>
          <a:lin ang="5400012" scaled="0"/>
        </a:gradFill>
        <a:effectLst/>
      </p:bgPr>
    </p:bg>
    <p:spTree>
      <p:nvGrpSpPr>
        <p:cNvPr id="1" name="Shape 96"/>
        <p:cNvGrpSpPr/>
        <p:nvPr/>
      </p:nvGrpSpPr>
      <p:grpSpPr>
        <a:xfrm>
          <a:off x="0" y="0"/>
          <a:ext cx="0" cy="0"/>
          <a:chOff x="0" y="0"/>
          <a:chExt cx="0" cy="0"/>
        </a:xfrm>
      </p:grpSpPr>
      <p:sp>
        <p:nvSpPr>
          <p:cNvPr id="97" name="Google Shape;97;p19"/>
          <p:cNvSpPr txBox="1">
            <a:spLocks noGrp="1"/>
          </p:cNvSpPr>
          <p:nvPr>
            <p:ph type="title"/>
          </p:nvPr>
        </p:nvSpPr>
        <p:spPr>
          <a:xfrm>
            <a:off x="4288151" y="1458975"/>
            <a:ext cx="3967500" cy="16719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4800"/>
              <a:buNone/>
              <a:defRPr sz="4800"/>
            </a:lvl1pPr>
            <a:lvl2pPr lvl="1" algn="r" rtl="0">
              <a:spcBef>
                <a:spcPts val="0"/>
              </a:spcBef>
              <a:spcAft>
                <a:spcPts val="0"/>
              </a:spcAft>
              <a:buSzPts val="4800"/>
              <a:buNone/>
              <a:defRPr sz="4800"/>
            </a:lvl2pPr>
            <a:lvl3pPr lvl="2" algn="r" rtl="0">
              <a:spcBef>
                <a:spcPts val="0"/>
              </a:spcBef>
              <a:spcAft>
                <a:spcPts val="0"/>
              </a:spcAft>
              <a:buSzPts val="4800"/>
              <a:buNone/>
              <a:defRPr sz="4800"/>
            </a:lvl3pPr>
            <a:lvl4pPr lvl="3" algn="r" rtl="0">
              <a:spcBef>
                <a:spcPts val="0"/>
              </a:spcBef>
              <a:spcAft>
                <a:spcPts val="0"/>
              </a:spcAft>
              <a:buSzPts val="4800"/>
              <a:buNone/>
              <a:defRPr sz="4800"/>
            </a:lvl4pPr>
            <a:lvl5pPr lvl="4" algn="r" rtl="0">
              <a:spcBef>
                <a:spcPts val="0"/>
              </a:spcBef>
              <a:spcAft>
                <a:spcPts val="0"/>
              </a:spcAft>
              <a:buSzPts val="4800"/>
              <a:buNone/>
              <a:defRPr sz="4800"/>
            </a:lvl5pPr>
            <a:lvl6pPr lvl="5" algn="r" rtl="0">
              <a:spcBef>
                <a:spcPts val="0"/>
              </a:spcBef>
              <a:spcAft>
                <a:spcPts val="0"/>
              </a:spcAft>
              <a:buSzPts val="4800"/>
              <a:buNone/>
              <a:defRPr sz="4800"/>
            </a:lvl6pPr>
            <a:lvl7pPr lvl="6" algn="r" rtl="0">
              <a:spcBef>
                <a:spcPts val="0"/>
              </a:spcBef>
              <a:spcAft>
                <a:spcPts val="0"/>
              </a:spcAft>
              <a:buSzPts val="4800"/>
              <a:buNone/>
              <a:defRPr sz="4800"/>
            </a:lvl7pPr>
            <a:lvl8pPr lvl="7" algn="r" rtl="0">
              <a:spcBef>
                <a:spcPts val="0"/>
              </a:spcBef>
              <a:spcAft>
                <a:spcPts val="0"/>
              </a:spcAft>
              <a:buSzPts val="4800"/>
              <a:buNone/>
              <a:defRPr sz="4800"/>
            </a:lvl8pPr>
            <a:lvl9pPr lvl="8" algn="r" rtl="0">
              <a:spcBef>
                <a:spcPts val="0"/>
              </a:spcBef>
              <a:spcAft>
                <a:spcPts val="0"/>
              </a:spcAft>
              <a:buSzPts val="4800"/>
              <a:buNone/>
              <a:defRPr sz="4800"/>
            </a:lvl9pPr>
          </a:lstStyle>
          <a:p>
            <a:endParaRPr/>
          </a:p>
        </p:txBody>
      </p:sp>
      <p:sp>
        <p:nvSpPr>
          <p:cNvPr id="98" name="Google Shape;98;p19"/>
          <p:cNvSpPr txBox="1">
            <a:spLocks noGrp="1"/>
          </p:cNvSpPr>
          <p:nvPr>
            <p:ph type="subTitle" idx="1"/>
          </p:nvPr>
        </p:nvSpPr>
        <p:spPr>
          <a:xfrm>
            <a:off x="5277851" y="3087550"/>
            <a:ext cx="2977800" cy="792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rgbClr val="1F1C51"/>
              </a:buClr>
              <a:buSzPts val="1800"/>
              <a:buNone/>
              <a:defRPr>
                <a:solidFill>
                  <a:srgbClr val="1F1C51"/>
                </a:solidFill>
              </a:defRPr>
            </a:lvl1pPr>
            <a:lvl2pPr lvl="1" algn="r" rtl="0">
              <a:lnSpc>
                <a:spcPct val="100000"/>
              </a:lnSpc>
              <a:spcBef>
                <a:spcPts val="0"/>
              </a:spcBef>
              <a:spcAft>
                <a:spcPts val="0"/>
              </a:spcAft>
              <a:buClr>
                <a:srgbClr val="1F1C51"/>
              </a:buClr>
              <a:buSzPts val="2800"/>
              <a:buNone/>
              <a:defRPr sz="2800">
                <a:solidFill>
                  <a:srgbClr val="1F1C51"/>
                </a:solidFill>
              </a:defRPr>
            </a:lvl2pPr>
            <a:lvl3pPr lvl="2" algn="r" rtl="0">
              <a:lnSpc>
                <a:spcPct val="100000"/>
              </a:lnSpc>
              <a:spcBef>
                <a:spcPts val="0"/>
              </a:spcBef>
              <a:spcAft>
                <a:spcPts val="0"/>
              </a:spcAft>
              <a:buClr>
                <a:srgbClr val="1F1C51"/>
              </a:buClr>
              <a:buSzPts val="2800"/>
              <a:buNone/>
              <a:defRPr sz="2800">
                <a:solidFill>
                  <a:srgbClr val="1F1C51"/>
                </a:solidFill>
              </a:defRPr>
            </a:lvl3pPr>
            <a:lvl4pPr lvl="3" algn="r" rtl="0">
              <a:lnSpc>
                <a:spcPct val="100000"/>
              </a:lnSpc>
              <a:spcBef>
                <a:spcPts val="0"/>
              </a:spcBef>
              <a:spcAft>
                <a:spcPts val="0"/>
              </a:spcAft>
              <a:buClr>
                <a:srgbClr val="1F1C51"/>
              </a:buClr>
              <a:buSzPts val="2800"/>
              <a:buNone/>
              <a:defRPr sz="2800">
                <a:solidFill>
                  <a:srgbClr val="1F1C51"/>
                </a:solidFill>
              </a:defRPr>
            </a:lvl4pPr>
            <a:lvl5pPr lvl="4" algn="r" rtl="0">
              <a:lnSpc>
                <a:spcPct val="100000"/>
              </a:lnSpc>
              <a:spcBef>
                <a:spcPts val="0"/>
              </a:spcBef>
              <a:spcAft>
                <a:spcPts val="0"/>
              </a:spcAft>
              <a:buClr>
                <a:srgbClr val="1F1C51"/>
              </a:buClr>
              <a:buSzPts val="2800"/>
              <a:buNone/>
              <a:defRPr sz="2800">
                <a:solidFill>
                  <a:srgbClr val="1F1C51"/>
                </a:solidFill>
              </a:defRPr>
            </a:lvl5pPr>
            <a:lvl6pPr lvl="5" algn="r" rtl="0">
              <a:lnSpc>
                <a:spcPct val="100000"/>
              </a:lnSpc>
              <a:spcBef>
                <a:spcPts val="0"/>
              </a:spcBef>
              <a:spcAft>
                <a:spcPts val="0"/>
              </a:spcAft>
              <a:buClr>
                <a:srgbClr val="1F1C51"/>
              </a:buClr>
              <a:buSzPts val="2800"/>
              <a:buNone/>
              <a:defRPr sz="2800">
                <a:solidFill>
                  <a:srgbClr val="1F1C51"/>
                </a:solidFill>
              </a:defRPr>
            </a:lvl6pPr>
            <a:lvl7pPr lvl="6" algn="r" rtl="0">
              <a:lnSpc>
                <a:spcPct val="100000"/>
              </a:lnSpc>
              <a:spcBef>
                <a:spcPts val="0"/>
              </a:spcBef>
              <a:spcAft>
                <a:spcPts val="0"/>
              </a:spcAft>
              <a:buClr>
                <a:srgbClr val="1F1C51"/>
              </a:buClr>
              <a:buSzPts val="2800"/>
              <a:buNone/>
              <a:defRPr sz="2800">
                <a:solidFill>
                  <a:srgbClr val="1F1C51"/>
                </a:solidFill>
              </a:defRPr>
            </a:lvl7pPr>
            <a:lvl8pPr lvl="7" algn="r" rtl="0">
              <a:lnSpc>
                <a:spcPct val="100000"/>
              </a:lnSpc>
              <a:spcBef>
                <a:spcPts val="0"/>
              </a:spcBef>
              <a:spcAft>
                <a:spcPts val="0"/>
              </a:spcAft>
              <a:buClr>
                <a:srgbClr val="1F1C51"/>
              </a:buClr>
              <a:buSzPts val="2800"/>
              <a:buNone/>
              <a:defRPr sz="2800">
                <a:solidFill>
                  <a:srgbClr val="1F1C51"/>
                </a:solidFill>
              </a:defRPr>
            </a:lvl8pPr>
            <a:lvl9pPr lvl="8" algn="r" rtl="0">
              <a:lnSpc>
                <a:spcPct val="100000"/>
              </a:lnSpc>
              <a:spcBef>
                <a:spcPts val="0"/>
              </a:spcBef>
              <a:spcAft>
                <a:spcPts val="0"/>
              </a:spcAft>
              <a:buClr>
                <a:srgbClr val="1F1C51"/>
              </a:buClr>
              <a:buSzPts val="2800"/>
              <a:buNone/>
              <a:defRPr sz="2800">
                <a:solidFill>
                  <a:srgbClr val="1F1C51"/>
                </a:solidFill>
              </a:defRPr>
            </a:lvl9pPr>
          </a:lstStyle>
          <a:p>
            <a:endParaRPr/>
          </a:p>
        </p:txBody>
      </p:sp>
      <p:sp>
        <p:nvSpPr>
          <p:cNvPr id="99" name="Google Shape;99;p19"/>
          <p:cNvSpPr txBox="1">
            <a:spLocks noGrp="1"/>
          </p:cNvSpPr>
          <p:nvPr>
            <p:ph type="title" idx="2" hasCustomPrompt="1"/>
          </p:nvPr>
        </p:nvSpPr>
        <p:spPr>
          <a:xfrm>
            <a:off x="5597951" y="792425"/>
            <a:ext cx="2657700" cy="792600"/>
          </a:xfrm>
          <a:prstGeom prst="rect">
            <a:avLst/>
          </a:prstGeom>
        </p:spPr>
        <p:txBody>
          <a:bodyPr spcFirstLastPara="1" wrap="square" lIns="91425" tIns="91425" rIns="91425" bIns="91425" anchor="b" anchorCtr="0">
            <a:noAutofit/>
          </a:bodyPr>
          <a:lstStyle>
            <a:lvl1pPr lvl="0" algn="r" rtl="0">
              <a:spcBef>
                <a:spcPts val="0"/>
              </a:spcBef>
              <a:spcAft>
                <a:spcPts val="0"/>
              </a:spcAft>
              <a:buSzPts val="4800"/>
              <a:buNone/>
              <a:defRPr sz="4800"/>
            </a:lvl1pPr>
            <a:lvl2pPr lvl="1" algn="r" rtl="0">
              <a:spcBef>
                <a:spcPts val="0"/>
              </a:spcBef>
              <a:spcAft>
                <a:spcPts val="0"/>
              </a:spcAft>
              <a:buSzPts val="4800"/>
              <a:buNone/>
              <a:defRPr sz="4800"/>
            </a:lvl2pPr>
            <a:lvl3pPr lvl="2" algn="r" rtl="0">
              <a:spcBef>
                <a:spcPts val="0"/>
              </a:spcBef>
              <a:spcAft>
                <a:spcPts val="0"/>
              </a:spcAft>
              <a:buSzPts val="4800"/>
              <a:buNone/>
              <a:defRPr sz="4800"/>
            </a:lvl3pPr>
            <a:lvl4pPr lvl="3" algn="r" rtl="0">
              <a:spcBef>
                <a:spcPts val="0"/>
              </a:spcBef>
              <a:spcAft>
                <a:spcPts val="0"/>
              </a:spcAft>
              <a:buSzPts val="4800"/>
              <a:buNone/>
              <a:defRPr sz="4800"/>
            </a:lvl4pPr>
            <a:lvl5pPr lvl="4" algn="r" rtl="0">
              <a:spcBef>
                <a:spcPts val="0"/>
              </a:spcBef>
              <a:spcAft>
                <a:spcPts val="0"/>
              </a:spcAft>
              <a:buSzPts val="4800"/>
              <a:buNone/>
              <a:defRPr sz="4800"/>
            </a:lvl5pPr>
            <a:lvl6pPr lvl="5" algn="r" rtl="0">
              <a:spcBef>
                <a:spcPts val="0"/>
              </a:spcBef>
              <a:spcAft>
                <a:spcPts val="0"/>
              </a:spcAft>
              <a:buSzPts val="4800"/>
              <a:buNone/>
              <a:defRPr sz="4800"/>
            </a:lvl6pPr>
            <a:lvl7pPr lvl="6" algn="r" rtl="0">
              <a:spcBef>
                <a:spcPts val="0"/>
              </a:spcBef>
              <a:spcAft>
                <a:spcPts val="0"/>
              </a:spcAft>
              <a:buSzPts val="4800"/>
              <a:buNone/>
              <a:defRPr sz="4800"/>
            </a:lvl7pPr>
            <a:lvl8pPr lvl="7" algn="r" rtl="0">
              <a:spcBef>
                <a:spcPts val="0"/>
              </a:spcBef>
              <a:spcAft>
                <a:spcPts val="0"/>
              </a:spcAft>
              <a:buSzPts val="4800"/>
              <a:buNone/>
              <a:defRPr sz="4800"/>
            </a:lvl8pPr>
            <a:lvl9pPr lvl="8" algn="r" rtl="0">
              <a:spcBef>
                <a:spcPts val="0"/>
              </a:spcBef>
              <a:spcAft>
                <a:spcPts val="0"/>
              </a:spcAft>
              <a:buSzPts val="4800"/>
              <a:buNone/>
              <a:defRPr sz="4800"/>
            </a:lvl9pPr>
          </a:lstStyle>
          <a:p>
            <a:r>
              <a:t>xx%</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 Design">
  <p:cSld name="TITLE_ONLY_1">
    <p:bg>
      <p:bgPr>
        <a:gradFill>
          <a:gsLst>
            <a:gs pos="0">
              <a:srgbClr val="8BE3FF"/>
            </a:gs>
            <a:gs pos="100000">
              <a:srgbClr val="ACFFD9"/>
            </a:gs>
          </a:gsLst>
          <a:lin ang="5400700" scaled="0"/>
        </a:gradFill>
        <a:effectLst/>
      </p:bgPr>
    </p:bg>
    <p:spTree>
      <p:nvGrpSpPr>
        <p:cNvPr id="1" name="Shape 100"/>
        <p:cNvGrpSpPr/>
        <p:nvPr/>
      </p:nvGrpSpPr>
      <p:grpSpPr>
        <a:xfrm>
          <a:off x="0" y="0"/>
          <a:ext cx="0" cy="0"/>
          <a:chOff x="0" y="0"/>
          <a:chExt cx="0" cy="0"/>
        </a:xfrm>
      </p:grpSpPr>
      <p:cxnSp>
        <p:nvCxnSpPr>
          <p:cNvPr id="101" name="Google Shape;101;p20"/>
          <p:cNvCxnSpPr/>
          <p:nvPr/>
        </p:nvCxnSpPr>
        <p:spPr>
          <a:xfrm>
            <a:off x="242600" y="608025"/>
            <a:ext cx="8988300" cy="0"/>
          </a:xfrm>
          <a:prstGeom prst="straightConnector1">
            <a:avLst/>
          </a:prstGeom>
          <a:noFill/>
          <a:ln w="19050" cap="flat" cmpd="sng">
            <a:solidFill>
              <a:schemeClr val="lt1"/>
            </a:solidFill>
            <a:prstDash val="solid"/>
            <a:round/>
            <a:headEnd type="oval" w="med" len="med"/>
            <a:tailEnd type="none" w="med" len="med"/>
          </a:ln>
        </p:spPr>
      </p:cxnSp>
      <p:sp>
        <p:nvSpPr>
          <p:cNvPr id="102" name="Google Shape;102;p20"/>
          <p:cNvSpPr txBox="1">
            <a:spLocks noGrp="1"/>
          </p:cNvSpPr>
          <p:nvPr>
            <p:ph type="title"/>
          </p:nvPr>
        </p:nvSpPr>
        <p:spPr>
          <a:xfrm>
            <a:off x="626625" y="338175"/>
            <a:ext cx="6084000" cy="539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8BE3FF"/>
            </a:gs>
            <a:gs pos="100000">
              <a:srgbClr val="ACFFD9"/>
            </a:gs>
          </a:gsLst>
          <a:lin ang="5400012" scaled="0"/>
        </a:gradFill>
        <a:effectLst/>
      </p:bgPr>
    </p:bg>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876325" y="1458975"/>
            <a:ext cx="4559100" cy="16719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3"/>
          <p:cNvSpPr txBox="1">
            <a:spLocks noGrp="1"/>
          </p:cNvSpPr>
          <p:nvPr>
            <p:ph type="subTitle" idx="1"/>
          </p:nvPr>
        </p:nvSpPr>
        <p:spPr>
          <a:xfrm>
            <a:off x="876325" y="3087550"/>
            <a:ext cx="2977800" cy="792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1F1C51"/>
              </a:buClr>
              <a:buSzPts val="1800"/>
              <a:buNone/>
              <a:defRPr>
                <a:solidFill>
                  <a:srgbClr val="1F1C51"/>
                </a:solidFill>
              </a:defRPr>
            </a:lvl1pPr>
            <a:lvl2pPr lvl="1" rtl="0">
              <a:lnSpc>
                <a:spcPct val="100000"/>
              </a:lnSpc>
              <a:spcBef>
                <a:spcPts val="0"/>
              </a:spcBef>
              <a:spcAft>
                <a:spcPts val="0"/>
              </a:spcAft>
              <a:buClr>
                <a:srgbClr val="1F1C51"/>
              </a:buClr>
              <a:buSzPts val="2800"/>
              <a:buNone/>
              <a:defRPr sz="2800">
                <a:solidFill>
                  <a:srgbClr val="1F1C51"/>
                </a:solidFill>
              </a:defRPr>
            </a:lvl2pPr>
            <a:lvl3pPr lvl="2" rtl="0">
              <a:lnSpc>
                <a:spcPct val="100000"/>
              </a:lnSpc>
              <a:spcBef>
                <a:spcPts val="0"/>
              </a:spcBef>
              <a:spcAft>
                <a:spcPts val="0"/>
              </a:spcAft>
              <a:buClr>
                <a:srgbClr val="1F1C51"/>
              </a:buClr>
              <a:buSzPts val="2800"/>
              <a:buNone/>
              <a:defRPr sz="2800">
                <a:solidFill>
                  <a:srgbClr val="1F1C51"/>
                </a:solidFill>
              </a:defRPr>
            </a:lvl3pPr>
            <a:lvl4pPr lvl="3" rtl="0">
              <a:lnSpc>
                <a:spcPct val="100000"/>
              </a:lnSpc>
              <a:spcBef>
                <a:spcPts val="0"/>
              </a:spcBef>
              <a:spcAft>
                <a:spcPts val="0"/>
              </a:spcAft>
              <a:buClr>
                <a:srgbClr val="1F1C51"/>
              </a:buClr>
              <a:buSzPts val="2800"/>
              <a:buNone/>
              <a:defRPr sz="2800">
                <a:solidFill>
                  <a:srgbClr val="1F1C51"/>
                </a:solidFill>
              </a:defRPr>
            </a:lvl4pPr>
            <a:lvl5pPr lvl="4" rtl="0">
              <a:lnSpc>
                <a:spcPct val="100000"/>
              </a:lnSpc>
              <a:spcBef>
                <a:spcPts val="0"/>
              </a:spcBef>
              <a:spcAft>
                <a:spcPts val="0"/>
              </a:spcAft>
              <a:buClr>
                <a:srgbClr val="1F1C51"/>
              </a:buClr>
              <a:buSzPts val="2800"/>
              <a:buNone/>
              <a:defRPr sz="2800">
                <a:solidFill>
                  <a:srgbClr val="1F1C51"/>
                </a:solidFill>
              </a:defRPr>
            </a:lvl5pPr>
            <a:lvl6pPr lvl="5" rtl="0">
              <a:lnSpc>
                <a:spcPct val="100000"/>
              </a:lnSpc>
              <a:spcBef>
                <a:spcPts val="0"/>
              </a:spcBef>
              <a:spcAft>
                <a:spcPts val="0"/>
              </a:spcAft>
              <a:buClr>
                <a:srgbClr val="1F1C51"/>
              </a:buClr>
              <a:buSzPts val="2800"/>
              <a:buNone/>
              <a:defRPr sz="2800">
                <a:solidFill>
                  <a:srgbClr val="1F1C51"/>
                </a:solidFill>
              </a:defRPr>
            </a:lvl6pPr>
            <a:lvl7pPr lvl="6" rtl="0">
              <a:lnSpc>
                <a:spcPct val="100000"/>
              </a:lnSpc>
              <a:spcBef>
                <a:spcPts val="0"/>
              </a:spcBef>
              <a:spcAft>
                <a:spcPts val="0"/>
              </a:spcAft>
              <a:buClr>
                <a:srgbClr val="1F1C51"/>
              </a:buClr>
              <a:buSzPts val="2800"/>
              <a:buNone/>
              <a:defRPr sz="2800">
                <a:solidFill>
                  <a:srgbClr val="1F1C51"/>
                </a:solidFill>
              </a:defRPr>
            </a:lvl7pPr>
            <a:lvl8pPr lvl="7" rtl="0">
              <a:lnSpc>
                <a:spcPct val="100000"/>
              </a:lnSpc>
              <a:spcBef>
                <a:spcPts val="0"/>
              </a:spcBef>
              <a:spcAft>
                <a:spcPts val="0"/>
              </a:spcAft>
              <a:buClr>
                <a:srgbClr val="1F1C51"/>
              </a:buClr>
              <a:buSzPts val="2800"/>
              <a:buNone/>
              <a:defRPr sz="2800">
                <a:solidFill>
                  <a:srgbClr val="1F1C51"/>
                </a:solidFill>
              </a:defRPr>
            </a:lvl8pPr>
            <a:lvl9pPr lvl="8" rtl="0">
              <a:lnSpc>
                <a:spcPct val="100000"/>
              </a:lnSpc>
              <a:spcBef>
                <a:spcPts val="0"/>
              </a:spcBef>
              <a:spcAft>
                <a:spcPts val="0"/>
              </a:spcAft>
              <a:buClr>
                <a:srgbClr val="1F1C51"/>
              </a:buClr>
              <a:buSzPts val="2800"/>
              <a:buNone/>
              <a:defRPr sz="2800">
                <a:solidFill>
                  <a:srgbClr val="1F1C51"/>
                </a:solidFill>
              </a:defRPr>
            </a:lvl9pPr>
          </a:lstStyle>
          <a:p>
            <a:endParaRPr/>
          </a:p>
        </p:txBody>
      </p:sp>
      <p:sp>
        <p:nvSpPr>
          <p:cNvPr id="14" name="Google Shape;14;p3"/>
          <p:cNvSpPr txBox="1">
            <a:spLocks noGrp="1"/>
          </p:cNvSpPr>
          <p:nvPr>
            <p:ph type="title" idx="2" hasCustomPrompt="1"/>
          </p:nvPr>
        </p:nvSpPr>
        <p:spPr>
          <a:xfrm>
            <a:off x="876325" y="792425"/>
            <a:ext cx="2657700" cy="792600"/>
          </a:xfrm>
          <a:prstGeom prst="rect">
            <a:avLst/>
          </a:prstGeom>
        </p:spPr>
        <p:txBody>
          <a:bodyPr spcFirstLastPara="1" wrap="square" lIns="91425" tIns="91425" rIns="91425" bIns="91425" anchor="b"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r>
              <a:t>xx%</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 Four Columns ">
  <p:cSld name="ONE_COLUMN_TEXT_1_1_1_3">
    <p:spTree>
      <p:nvGrpSpPr>
        <p:cNvPr id="1" name="Shape 103"/>
        <p:cNvGrpSpPr/>
        <p:nvPr/>
      </p:nvGrpSpPr>
      <p:grpSpPr>
        <a:xfrm>
          <a:off x="0" y="0"/>
          <a:ext cx="0" cy="0"/>
          <a:chOff x="0" y="0"/>
          <a:chExt cx="0" cy="0"/>
        </a:xfrm>
      </p:grpSpPr>
      <p:cxnSp>
        <p:nvCxnSpPr>
          <p:cNvPr id="104" name="Google Shape;104;p21"/>
          <p:cNvCxnSpPr/>
          <p:nvPr/>
        </p:nvCxnSpPr>
        <p:spPr>
          <a:xfrm>
            <a:off x="242600" y="608025"/>
            <a:ext cx="8988300" cy="0"/>
          </a:xfrm>
          <a:prstGeom prst="straightConnector1">
            <a:avLst/>
          </a:prstGeom>
          <a:noFill/>
          <a:ln w="19050" cap="flat" cmpd="sng">
            <a:solidFill>
              <a:schemeClr val="accent2"/>
            </a:solidFill>
            <a:prstDash val="solid"/>
            <a:round/>
            <a:headEnd type="oval" w="med" len="med"/>
            <a:tailEnd type="none" w="med" len="med"/>
          </a:ln>
        </p:spPr>
      </p:cxnSp>
      <p:sp>
        <p:nvSpPr>
          <p:cNvPr id="105" name="Google Shape;105;p21"/>
          <p:cNvSpPr txBox="1">
            <a:spLocks noGrp="1"/>
          </p:cNvSpPr>
          <p:nvPr>
            <p:ph type="title"/>
          </p:nvPr>
        </p:nvSpPr>
        <p:spPr>
          <a:xfrm>
            <a:off x="626625" y="338175"/>
            <a:ext cx="6084000" cy="539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06" name="Google Shape;106;p21"/>
          <p:cNvSpPr txBox="1">
            <a:spLocks noGrp="1"/>
          </p:cNvSpPr>
          <p:nvPr>
            <p:ph type="body" idx="1"/>
          </p:nvPr>
        </p:nvSpPr>
        <p:spPr>
          <a:xfrm>
            <a:off x="1010100" y="3819175"/>
            <a:ext cx="1478400" cy="7353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sz="1400"/>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107" name="Google Shape;107;p21"/>
          <p:cNvSpPr txBox="1">
            <a:spLocks noGrp="1"/>
          </p:cNvSpPr>
          <p:nvPr>
            <p:ph type="title" idx="2"/>
          </p:nvPr>
        </p:nvSpPr>
        <p:spPr>
          <a:xfrm>
            <a:off x="1010088" y="3321325"/>
            <a:ext cx="1478400" cy="539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108" name="Google Shape;108;p21"/>
          <p:cNvSpPr txBox="1">
            <a:spLocks noGrp="1"/>
          </p:cNvSpPr>
          <p:nvPr>
            <p:ph type="body" idx="3"/>
          </p:nvPr>
        </p:nvSpPr>
        <p:spPr>
          <a:xfrm>
            <a:off x="2891901" y="3819175"/>
            <a:ext cx="1478400" cy="7353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sz="1400"/>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109" name="Google Shape;109;p21"/>
          <p:cNvSpPr txBox="1">
            <a:spLocks noGrp="1"/>
          </p:cNvSpPr>
          <p:nvPr>
            <p:ph type="title" idx="4"/>
          </p:nvPr>
        </p:nvSpPr>
        <p:spPr>
          <a:xfrm>
            <a:off x="2891894" y="3321325"/>
            <a:ext cx="1478400" cy="539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110" name="Google Shape;110;p21"/>
          <p:cNvSpPr txBox="1">
            <a:spLocks noGrp="1"/>
          </p:cNvSpPr>
          <p:nvPr>
            <p:ph type="body" idx="5"/>
          </p:nvPr>
        </p:nvSpPr>
        <p:spPr>
          <a:xfrm>
            <a:off x="4773703" y="3819175"/>
            <a:ext cx="1478400" cy="7353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sz="1400"/>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111" name="Google Shape;111;p21"/>
          <p:cNvSpPr txBox="1">
            <a:spLocks noGrp="1"/>
          </p:cNvSpPr>
          <p:nvPr>
            <p:ph type="title" idx="6"/>
          </p:nvPr>
        </p:nvSpPr>
        <p:spPr>
          <a:xfrm>
            <a:off x="4773701" y="3321325"/>
            <a:ext cx="1478400" cy="539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112" name="Google Shape;112;p21"/>
          <p:cNvSpPr txBox="1">
            <a:spLocks noGrp="1"/>
          </p:cNvSpPr>
          <p:nvPr>
            <p:ph type="body" idx="7"/>
          </p:nvPr>
        </p:nvSpPr>
        <p:spPr>
          <a:xfrm>
            <a:off x="6655504" y="3819175"/>
            <a:ext cx="1478400" cy="7353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sz="1400"/>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113" name="Google Shape;113;p21"/>
          <p:cNvSpPr txBox="1">
            <a:spLocks noGrp="1"/>
          </p:cNvSpPr>
          <p:nvPr>
            <p:ph type="title" idx="8"/>
          </p:nvPr>
        </p:nvSpPr>
        <p:spPr>
          <a:xfrm>
            <a:off x="6655507" y="3321325"/>
            <a:ext cx="1478400" cy="539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Section 2">
  <p:cSld name="SECTION_HEADER_1_1">
    <p:bg>
      <p:bgPr>
        <a:gradFill>
          <a:gsLst>
            <a:gs pos="0">
              <a:srgbClr val="8BE3FF"/>
            </a:gs>
            <a:gs pos="100000">
              <a:srgbClr val="ACFFD9"/>
            </a:gs>
          </a:gsLst>
          <a:lin ang="5400012" scaled="0"/>
        </a:gradFill>
        <a:effectLst/>
      </p:bgPr>
    </p:bg>
    <p:spTree>
      <p:nvGrpSpPr>
        <p:cNvPr id="1" name="Shape 114"/>
        <p:cNvGrpSpPr/>
        <p:nvPr/>
      </p:nvGrpSpPr>
      <p:grpSpPr>
        <a:xfrm>
          <a:off x="0" y="0"/>
          <a:ext cx="0" cy="0"/>
          <a:chOff x="0" y="0"/>
          <a:chExt cx="0" cy="0"/>
        </a:xfrm>
      </p:grpSpPr>
      <p:sp>
        <p:nvSpPr>
          <p:cNvPr id="115" name="Google Shape;115;p22"/>
          <p:cNvSpPr txBox="1">
            <a:spLocks noGrp="1"/>
          </p:cNvSpPr>
          <p:nvPr>
            <p:ph type="title"/>
          </p:nvPr>
        </p:nvSpPr>
        <p:spPr>
          <a:xfrm>
            <a:off x="2588250" y="1458975"/>
            <a:ext cx="3967500" cy="1671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800"/>
              <a:buNone/>
              <a:defRPr sz="4800"/>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endParaRPr/>
          </a:p>
        </p:txBody>
      </p:sp>
      <p:sp>
        <p:nvSpPr>
          <p:cNvPr id="116" name="Google Shape;116;p22"/>
          <p:cNvSpPr txBox="1">
            <a:spLocks noGrp="1"/>
          </p:cNvSpPr>
          <p:nvPr>
            <p:ph type="subTitle" idx="1"/>
          </p:nvPr>
        </p:nvSpPr>
        <p:spPr>
          <a:xfrm>
            <a:off x="3083100" y="3087550"/>
            <a:ext cx="29778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1F1C51"/>
              </a:buClr>
              <a:buSzPts val="1800"/>
              <a:buNone/>
              <a:defRPr>
                <a:solidFill>
                  <a:srgbClr val="1F1C51"/>
                </a:solidFill>
              </a:defRPr>
            </a:lvl1pPr>
            <a:lvl2pPr lvl="1" algn="ctr" rtl="0">
              <a:lnSpc>
                <a:spcPct val="100000"/>
              </a:lnSpc>
              <a:spcBef>
                <a:spcPts val="0"/>
              </a:spcBef>
              <a:spcAft>
                <a:spcPts val="0"/>
              </a:spcAft>
              <a:buClr>
                <a:srgbClr val="1F1C51"/>
              </a:buClr>
              <a:buSzPts val="2800"/>
              <a:buNone/>
              <a:defRPr sz="2800">
                <a:solidFill>
                  <a:srgbClr val="1F1C51"/>
                </a:solidFill>
              </a:defRPr>
            </a:lvl2pPr>
            <a:lvl3pPr lvl="2" algn="ctr" rtl="0">
              <a:lnSpc>
                <a:spcPct val="100000"/>
              </a:lnSpc>
              <a:spcBef>
                <a:spcPts val="0"/>
              </a:spcBef>
              <a:spcAft>
                <a:spcPts val="0"/>
              </a:spcAft>
              <a:buClr>
                <a:srgbClr val="1F1C51"/>
              </a:buClr>
              <a:buSzPts val="2800"/>
              <a:buNone/>
              <a:defRPr sz="2800">
                <a:solidFill>
                  <a:srgbClr val="1F1C51"/>
                </a:solidFill>
              </a:defRPr>
            </a:lvl3pPr>
            <a:lvl4pPr lvl="3" algn="ctr" rtl="0">
              <a:lnSpc>
                <a:spcPct val="100000"/>
              </a:lnSpc>
              <a:spcBef>
                <a:spcPts val="0"/>
              </a:spcBef>
              <a:spcAft>
                <a:spcPts val="0"/>
              </a:spcAft>
              <a:buClr>
                <a:srgbClr val="1F1C51"/>
              </a:buClr>
              <a:buSzPts val="2800"/>
              <a:buNone/>
              <a:defRPr sz="2800">
                <a:solidFill>
                  <a:srgbClr val="1F1C51"/>
                </a:solidFill>
              </a:defRPr>
            </a:lvl4pPr>
            <a:lvl5pPr lvl="4" algn="ctr" rtl="0">
              <a:lnSpc>
                <a:spcPct val="100000"/>
              </a:lnSpc>
              <a:spcBef>
                <a:spcPts val="0"/>
              </a:spcBef>
              <a:spcAft>
                <a:spcPts val="0"/>
              </a:spcAft>
              <a:buClr>
                <a:srgbClr val="1F1C51"/>
              </a:buClr>
              <a:buSzPts val="2800"/>
              <a:buNone/>
              <a:defRPr sz="2800">
                <a:solidFill>
                  <a:srgbClr val="1F1C51"/>
                </a:solidFill>
              </a:defRPr>
            </a:lvl5pPr>
            <a:lvl6pPr lvl="5" algn="ctr" rtl="0">
              <a:lnSpc>
                <a:spcPct val="100000"/>
              </a:lnSpc>
              <a:spcBef>
                <a:spcPts val="0"/>
              </a:spcBef>
              <a:spcAft>
                <a:spcPts val="0"/>
              </a:spcAft>
              <a:buClr>
                <a:srgbClr val="1F1C51"/>
              </a:buClr>
              <a:buSzPts val="2800"/>
              <a:buNone/>
              <a:defRPr sz="2800">
                <a:solidFill>
                  <a:srgbClr val="1F1C51"/>
                </a:solidFill>
              </a:defRPr>
            </a:lvl6pPr>
            <a:lvl7pPr lvl="6" algn="ctr" rtl="0">
              <a:lnSpc>
                <a:spcPct val="100000"/>
              </a:lnSpc>
              <a:spcBef>
                <a:spcPts val="0"/>
              </a:spcBef>
              <a:spcAft>
                <a:spcPts val="0"/>
              </a:spcAft>
              <a:buClr>
                <a:srgbClr val="1F1C51"/>
              </a:buClr>
              <a:buSzPts val="2800"/>
              <a:buNone/>
              <a:defRPr sz="2800">
                <a:solidFill>
                  <a:srgbClr val="1F1C51"/>
                </a:solidFill>
              </a:defRPr>
            </a:lvl7pPr>
            <a:lvl8pPr lvl="7" algn="ctr" rtl="0">
              <a:lnSpc>
                <a:spcPct val="100000"/>
              </a:lnSpc>
              <a:spcBef>
                <a:spcPts val="0"/>
              </a:spcBef>
              <a:spcAft>
                <a:spcPts val="0"/>
              </a:spcAft>
              <a:buClr>
                <a:srgbClr val="1F1C51"/>
              </a:buClr>
              <a:buSzPts val="2800"/>
              <a:buNone/>
              <a:defRPr sz="2800">
                <a:solidFill>
                  <a:srgbClr val="1F1C51"/>
                </a:solidFill>
              </a:defRPr>
            </a:lvl8pPr>
            <a:lvl9pPr lvl="8" algn="ctr" rtl="0">
              <a:lnSpc>
                <a:spcPct val="100000"/>
              </a:lnSpc>
              <a:spcBef>
                <a:spcPts val="0"/>
              </a:spcBef>
              <a:spcAft>
                <a:spcPts val="0"/>
              </a:spcAft>
              <a:buClr>
                <a:srgbClr val="1F1C51"/>
              </a:buClr>
              <a:buSzPts val="2800"/>
              <a:buNone/>
              <a:defRPr sz="2800">
                <a:solidFill>
                  <a:srgbClr val="1F1C51"/>
                </a:solidFill>
              </a:defRPr>
            </a:lvl9pPr>
          </a:lstStyle>
          <a:p>
            <a:endParaRPr/>
          </a:p>
        </p:txBody>
      </p:sp>
      <p:sp>
        <p:nvSpPr>
          <p:cNvPr id="117" name="Google Shape;117;p22"/>
          <p:cNvSpPr txBox="1">
            <a:spLocks noGrp="1"/>
          </p:cNvSpPr>
          <p:nvPr>
            <p:ph type="title" idx="2" hasCustomPrompt="1"/>
          </p:nvPr>
        </p:nvSpPr>
        <p:spPr>
          <a:xfrm>
            <a:off x="3243150" y="792425"/>
            <a:ext cx="2657700" cy="79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800"/>
              <a:buNone/>
              <a:defRPr sz="4800"/>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r>
              <a:t>xx%</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 Six Columns  ">
  <p:cSld name="ONE_COLUMN_TEXT_1_1_1_1_1">
    <p:bg>
      <p:bgPr>
        <a:gradFill>
          <a:gsLst>
            <a:gs pos="0">
              <a:srgbClr val="8BE3FF"/>
            </a:gs>
            <a:gs pos="100000">
              <a:srgbClr val="ACFFD9"/>
            </a:gs>
          </a:gsLst>
          <a:lin ang="5400700" scaled="0"/>
        </a:gradFill>
        <a:effectLst/>
      </p:bgPr>
    </p:bg>
    <p:spTree>
      <p:nvGrpSpPr>
        <p:cNvPr id="1" name="Shape 118"/>
        <p:cNvGrpSpPr/>
        <p:nvPr/>
      </p:nvGrpSpPr>
      <p:grpSpPr>
        <a:xfrm>
          <a:off x="0" y="0"/>
          <a:ext cx="0" cy="0"/>
          <a:chOff x="0" y="0"/>
          <a:chExt cx="0" cy="0"/>
        </a:xfrm>
      </p:grpSpPr>
      <p:cxnSp>
        <p:nvCxnSpPr>
          <p:cNvPr id="119" name="Google Shape;119;p23"/>
          <p:cNvCxnSpPr/>
          <p:nvPr/>
        </p:nvCxnSpPr>
        <p:spPr>
          <a:xfrm>
            <a:off x="242600" y="608025"/>
            <a:ext cx="8988300" cy="0"/>
          </a:xfrm>
          <a:prstGeom prst="straightConnector1">
            <a:avLst/>
          </a:prstGeom>
          <a:noFill/>
          <a:ln w="19050" cap="flat" cmpd="sng">
            <a:solidFill>
              <a:schemeClr val="lt1"/>
            </a:solidFill>
            <a:prstDash val="solid"/>
            <a:round/>
            <a:headEnd type="oval" w="med" len="med"/>
            <a:tailEnd type="none" w="med" len="med"/>
          </a:ln>
        </p:spPr>
      </p:cxnSp>
      <p:sp>
        <p:nvSpPr>
          <p:cNvPr id="120" name="Google Shape;120;p23"/>
          <p:cNvSpPr txBox="1">
            <a:spLocks noGrp="1"/>
          </p:cNvSpPr>
          <p:nvPr>
            <p:ph type="title"/>
          </p:nvPr>
        </p:nvSpPr>
        <p:spPr>
          <a:xfrm>
            <a:off x="626625" y="338175"/>
            <a:ext cx="6084000" cy="539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21" name="Google Shape;121;p23"/>
          <p:cNvSpPr txBox="1">
            <a:spLocks noGrp="1"/>
          </p:cNvSpPr>
          <p:nvPr>
            <p:ph type="body" idx="1"/>
          </p:nvPr>
        </p:nvSpPr>
        <p:spPr>
          <a:xfrm>
            <a:off x="3465005" y="1971203"/>
            <a:ext cx="2214000" cy="7938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sz="1400"/>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122" name="Google Shape;122;p23"/>
          <p:cNvSpPr txBox="1">
            <a:spLocks noGrp="1"/>
          </p:cNvSpPr>
          <p:nvPr>
            <p:ph type="title" idx="2"/>
          </p:nvPr>
        </p:nvSpPr>
        <p:spPr>
          <a:xfrm>
            <a:off x="3464998" y="1473360"/>
            <a:ext cx="2214000" cy="539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123" name="Google Shape;123;p23"/>
          <p:cNvSpPr txBox="1">
            <a:spLocks noGrp="1"/>
          </p:cNvSpPr>
          <p:nvPr>
            <p:ph type="body" idx="3"/>
          </p:nvPr>
        </p:nvSpPr>
        <p:spPr>
          <a:xfrm>
            <a:off x="835225" y="1971203"/>
            <a:ext cx="2214000" cy="7938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sz="1400"/>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124" name="Google Shape;124;p23"/>
          <p:cNvSpPr txBox="1">
            <a:spLocks noGrp="1"/>
          </p:cNvSpPr>
          <p:nvPr>
            <p:ph type="title" idx="4"/>
          </p:nvPr>
        </p:nvSpPr>
        <p:spPr>
          <a:xfrm>
            <a:off x="835213" y="1473360"/>
            <a:ext cx="2214000" cy="539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125" name="Google Shape;125;p23"/>
          <p:cNvSpPr txBox="1">
            <a:spLocks noGrp="1"/>
          </p:cNvSpPr>
          <p:nvPr>
            <p:ph type="body" idx="5"/>
          </p:nvPr>
        </p:nvSpPr>
        <p:spPr>
          <a:xfrm>
            <a:off x="6094780" y="1971203"/>
            <a:ext cx="2214000" cy="7938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sz="1400"/>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126" name="Google Shape;126;p23"/>
          <p:cNvSpPr txBox="1">
            <a:spLocks noGrp="1"/>
          </p:cNvSpPr>
          <p:nvPr>
            <p:ph type="title" idx="6"/>
          </p:nvPr>
        </p:nvSpPr>
        <p:spPr>
          <a:xfrm>
            <a:off x="6094778" y="1473360"/>
            <a:ext cx="2214000" cy="539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127" name="Google Shape;127;p23"/>
          <p:cNvSpPr txBox="1">
            <a:spLocks noGrp="1"/>
          </p:cNvSpPr>
          <p:nvPr>
            <p:ph type="body" idx="7"/>
          </p:nvPr>
        </p:nvSpPr>
        <p:spPr>
          <a:xfrm>
            <a:off x="3465005" y="3882828"/>
            <a:ext cx="2214000" cy="7938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sz="1400"/>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128" name="Google Shape;128;p23"/>
          <p:cNvSpPr txBox="1">
            <a:spLocks noGrp="1"/>
          </p:cNvSpPr>
          <p:nvPr>
            <p:ph type="title" idx="8"/>
          </p:nvPr>
        </p:nvSpPr>
        <p:spPr>
          <a:xfrm>
            <a:off x="3464998" y="3384985"/>
            <a:ext cx="2214000" cy="539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129" name="Google Shape;129;p23"/>
          <p:cNvSpPr txBox="1">
            <a:spLocks noGrp="1"/>
          </p:cNvSpPr>
          <p:nvPr>
            <p:ph type="body" idx="9"/>
          </p:nvPr>
        </p:nvSpPr>
        <p:spPr>
          <a:xfrm>
            <a:off x="835225" y="3882828"/>
            <a:ext cx="2214000" cy="7938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sz="1400"/>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130" name="Google Shape;130;p23"/>
          <p:cNvSpPr txBox="1">
            <a:spLocks noGrp="1"/>
          </p:cNvSpPr>
          <p:nvPr>
            <p:ph type="title" idx="13"/>
          </p:nvPr>
        </p:nvSpPr>
        <p:spPr>
          <a:xfrm>
            <a:off x="835213" y="3384985"/>
            <a:ext cx="2214000" cy="539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131" name="Google Shape;131;p23"/>
          <p:cNvSpPr txBox="1">
            <a:spLocks noGrp="1"/>
          </p:cNvSpPr>
          <p:nvPr>
            <p:ph type="body" idx="14"/>
          </p:nvPr>
        </p:nvSpPr>
        <p:spPr>
          <a:xfrm>
            <a:off x="6094780" y="3882828"/>
            <a:ext cx="2214000" cy="7938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sz="1400"/>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132" name="Google Shape;132;p23"/>
          <p:cNvSpPr txBox="1">
            <a:spLocks noGrp="1"/>
          </p:cNvSpPr>
          <p:nvPr>
            <p:ph type="title" idx="15"/>
          </p:nvPr>
        </p:nvSpPr>
        <p:spPr>
          <a:xfrm>
            <a:off x="6094778" y="3384985"/>
            <a:ext cx="2214000" cy="539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 Three Columns  1">
  <p:cSld name="ONE_COLUMN_TEXT_1_1_1_1_2">
    <p:bg>
      <p:bgPr>
        <a:solidFill>
          <a:srgbClr val="FFFFFF"/>
        </a:solidFill>
        <a:effectLst/>
      </p:bgPr>
    </p:bg>
    <p:spTree>
      <p:nvGrpSpPr>
        <p:cNvPr id="1" name="Shape 133"/>
        <p:cNvGrpSpPr/>
        <p:nvPr/>
      </p:nvGrpSpPr>
      <p:grpSpPr>
        <a:xfrm>
          <a:off x="0" y="0"/>
          <a:ext cx="0" cy="0"/>
          <a:chOff x="0" y="0"/>
          <a:chExt cx="0" cy="0"/>
        </a:xfrm>
      </p:grpSpPr>
      <p:cxnSp>
        <p:nvCxnSpPr>
          <p:cNvPr id="134" name="Google Shape;134;p24"/>
          <p:cNvCxnSpPr/>
          <p:nvPr/>
        </p:nvCxnSpPr>
        <p:spPr>
          <a:xfrm>
            <a:off x="242600" y="608025"/>
            <a:ext cx="8988300" cy="0"/>
          </a:xfrm>
          <a:prstGeom prst="straightConnector1">
            <a:avLst/>
          </a:prstGeom>
          <a:noFill/>
          <a:ln w="19050" cap="flat" cmpd="sng">
            <a:solidFill>
              <a:schemeClr val="accent2"/>
            </a:solidFill>
            <a:prstDash val="solid"/>
            <a:round/>
            <a:headEnd type="oval" w="med" len="med"/>
            <a:tailEnd type="none" w="med" len="med"/>
          </a:ln>
        </p:spPr>
      </p:cxnSp>
      <p:sp>
        <p:nvSpPr>
          <p:cNvPr id="135" name="Google Shape;135;p24"/>
          <p:cNvSpPr txBox="1">
            <a:spLocks noGrp="1"/>
          </p:cNvSpPr>
          <p:nvPr>
            <p:ph type="title"/>
          </p:nvPr>
        </p:nvSpPr>
        <p:spPr>
          <a:xfrm>
            <a:off x="626625" y="338175"/>
            <a:ext cx="6084000" cy="539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36" name="Google Shape;136;p24"/>
          <p:cNvSpPr txBox="1">
            <a:spLocks noGrp="1"/>
          </p:cNvSpPr>
          <p:nvPr>
            <p:ph type="body" idx="1"/>
          </p:nvPr>
        </p:nvSpPr>
        <p:spPr>
          <a:xfrm>
            <a:off x="3464998" y="3508236"/>
            <a:ext cx="2214000" cy="11499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sz="1400"/>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137" name="Google Shape;137;p24"/>
          <p:cNvSpPr txBox="1">
            <a:spLocks noGrp="1"/>
          </p:cNvSpPr>
          <p:nvPr>
            <p:ph type="title" idx="2"/>
          </p:nvPr>
        </p:nvSpPr>
        <p:spPr>
          <a:xfrm>
            <a:off x="3464998" y="3010385"/>
            <a:ext cx="2214000" cy="539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138" name="Google Shape;138;p24"/>
          <p:cNvSpPr txBox="1">
            <a:spLocks noGrp="1"/>
          </p:cNvSpPr>
          <p:nvPr>
            <p:ph type="body" idx="3"/>
          </p:nvPr>
        </p:nvSpPr>
        <p:spPr>
          <a:xfrm>
            <a:off x="835213" y="3508236"/>
            <a:ext cx="2214000" cy="11499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sz="1400"/>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139" name="Google Shape;139;p24"/>
          <p:cNvSpPr txBox="1">
            <a:spLocks noGrp="1"/>
          </p:cNvSpPr>
          <p:nvPr>
            <p:ph type="title" idx="4"/>
          </p:nvPr>
        </p:nvSpPr>
        <p:spPr>
          <a:xfrm>
            <a:off x="835213" y="3010385"/>
            <a:ext cx="2214000" cy="539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140" name="Google Shape;140;p24"/>
          <p:cNvSpPr txBox="1">
            <a:spLocks noGrp="1"/>
          </p:cNvSpPr>
          <p:nvPr>
            <p:ph type="body" idx="5"/>
          </p:nvPr>
        </p:nvSpPr>
        <p:spPr>
          <a:xfrm>
            <a:off x="6094778" y="3508236"/>
            <a:ext cx="2214000" cy="11499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sz="1400"/>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141" name="Google Shape;141;p24"/>
          <p:cNvSpPr txBox="1">
            <a:spLocks noGrp="1"/>
          </p:cNvSpPr>
          <p:nvPr>
            <p:ph type="title" idx="6"/>
          </p:nvPr>
        </p:nvSpPr>
        <p:spPr>
          <a:xfrm>
            <a:off x="6094778" y="3010385"/>
            <a:ext cx="2214000" cy="539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hanks &amp; Credits">
  <p:cSld name="SECTION_HEADER_1_1_1">
    <p:bg>
      <p:bgPr>
        <a:solidFill>
          <a:schemeClr val="lt1"/>
        </a:solidFill>
        <a:effectLst/>
      </p:bgPr>
    </p:bg>
    <p:spTree>
      <p:nvGrpSpPr>
        <p:cNvPr id="1" name="Shape 142"/>
        <p:cNvGrpSpPr/>
        <p:nvPr/>
      </p:nvGrpSpPr>
      <p:grpSpPr>
        <a:xfrm>
          <a:off x="0" y="0"/>
          <a:ext cx="0" cy="0"/>
          <a:chOff x="0" y="0"/>
          <a:chExt cx="0" cy="0"/>
        </a:xfrm>
      </p:grpSpPr>
      <p:sp>
        <p:nvSpPr>
          <p:cNvPr id="143" name="Google Shape;143;p25"/>
          <p:cNvSpPr txBox="1">
            <a:spLocks noGrp="1"/>
          </p:cNvSpPr>
          <p:nvPr>
            <p:ph type="title"/>
          </p:nvPr>
        </p:nvSpPr>
        <p:spPr>
          <a:xfrm>
            <a:off x="671150" y="-101475"/>
            <a:ext cx="3967500" cy="1671900"/>
          </a:xfrm>
          <a:prstGeom prst="rect">
            <a:avLst/>
          </a:prstGeom>
        </p:spPr>
        <p:txBody>
          <a:bodyPr spcFirstLastPara="1" wrap="square" lIns="91425" tIns="91425" rIns="91425" bIns="91425" anchor="b"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144" name="Google Shape;144;p25"/>
          <p:cNvSpPr txBox="1">
            <a:spLocks noGrp="1"/>
          </p:cNvSpPr>
          <p:nvPr>
            <p:ph type="subTitle" idx="1"/>
          </p:nvPr>
        </p:nvSpPr>
        <p:spPr>
          <a:xfrm>
            <a:off x="671150" y="1450900"/>
            <a:ext cx="3742800" cy="1556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1F1C51"/>
              </a:buClr>
              <a:buSzPts val="1600"/>
              <a:buNone/>
              <a:defRPr sz="1600">
                <a:solidFill>
                  <a:srgbClr val="1F1C51"/>
                </a:solidFill>
              </a:defRPr>
            </a:lvl1pPr>
            <a:lvl2pPr lvl="1" rtl="0">
              <a:lnSpc>
                <a:spcPct val="100000"/>
              </a:lnSpc>
              <a:spcBef>
                <a:spcPts val="0"/>
              </a:spcBef>
              <a:spcAft>
                <a:spcPts val="0"/>
              </a:spcAft>
              <a:buClr>
                <a:srgbClr val="1F1C51"/>
              </a:buClr>
              <a:buSzPts val="2800"/>
              <a:buNone/>
              <a:defRPr sz="2800">
                <a:solidFill>
                  <a:srgbClr val="1F1C51"/>
                </a:solidFill>
              </a:defRPr>
            </a:lvl2pPr>
            <a:lvl3pPr lvl="2" rtl="0">
              <a:lnSpc>
                <a:spcPct val="100000"/>
              </a:lnSpc>
              <a:spcBef>
                <a:spcPts val="0"/>
              </a:spcBef>
              <a:spcAft>
                <a:spcPts val="0"/>
              </a:spcAft>
              <a:buClr>
                <a:srgbClr val="1F1C51"/>
              </a:buClr>
              <a:buSzPts val="2800"/>
              <a:buNone/>
              <a:defRPr sz="2800">
                <a:solidFill>
                  <a:srgbClr val="1F1C51"/>
                </a:solidFill>
              </a:defRPr>
            </a:lvl3pPr>
            <a:lvl4pPr lvl="3" rtl="0">
              <a:lnSpc>
                <a:spcPct val="100000"/>
              </a:lnSpc>
              <a:spcBef>
                <a:spcPts val="0"/>
              </a:spcBef>
              <a:spcAft>
                <a:spcPts val="0"/>
              </a:spcAft>
              <a:buClr>
                <a:srgbClr val="1F1C51"/>
              </a:buClr>
              <a:buSzPts val="2800"/>
              <a:buNone/>
              <a:defRPr sz="2800">
                <a:solidFill>
                  <a:srgbClr val="1F1C51"/>
                </a:solidFill>
              </a:defRPr>
            </a:lvl4pPr>
            <a:lvl5pPr lvl="4" rtl="0">
              <a:lnSpc>
                <a:spcPct val="100000"/>
              </a:lnSpc>
              <a:spcBef>
                <a:spcPts val="0"/>
              </a:spcBef>
              <a:spcAft>
                <a:spcPts val="0"/>
              </a:spcAft>
              <a:buClr>
                <a:srgbClr val="1F1C51"/>
              </a:buClr>
              <a:buSzPts val="2800"/>
              <a:buNone/>
              <a:defRPr sz="2800">
                <a:solidFill>
                  <a:srgbClr val="1F1C51"/>
                </a:solidFill>
              </a:defRPr>
            </a:lvl5pPr>
            <a:lvl6pPr lvl="5" rtl="0">
              <a:lnSpc>
                <a:spcPct val="100000"/>
              </a:lnSpc>
              <a:spcBef>
                <a:spcPts val="0"/>
              </a:spcBef>
              <a:spcAft>
                <a:spcPts val="0"/>
              </a:spcAft>
              <a:buClr>
                <a:srgbClr val="1F1C51"/>
              </a:buClr>
              <a:buSzPts val="2800"/>
              <a:buNone/>
              <a:defRPr sz="2800">
                <a:solidFill>
                  <a:srgbClr val="1F1C51"/>
                </a:solidFill>
              </a:defRPr>
            </a:lvl6pPr>
            <a:lvl7pPr lvl="6" rtl="0">
              <a:lnSpc>
                <a:spcPct val="100000"/>
              </a:lnSpc>
              <a:spcBef>
                <a:spcPts val="0"/>
              </a:spcBef>
              <a:spcAft>
                <a:spcPts val="0"/>
              </a:spcAft>
              <a:buClr>
                <a:srgbClr val="1F1C51"/>
              </a:buClr>
              <a:buSzPts val="2800"/>
              <a:buNone/>
              <a:defRPr sz="2800">
                <a:solidFill>
                  <a:srgbClr val="1F1C51"/>
                </a:solidFill>
              </a:defRPr>
            </a:lvl7pPr>
            <a:lvl8pPr lvl="7" rtl="0">
              <a:lnSpc>
                <a:spcPct val="100000"/>
              </a:lnSpc>
              <a:spcBef>
                <a:spcPts val="0"/>
              </a:spcBef>
              <a:spcAft>
                <a:spcPts val="0"/>
              </a:spcAft>
              <a:buClr>
                <a:srgbClr val="1F1C51"/>
              </a:buClr>
              <a:buSzPts val="2800"/>
              <a:buNone/>
              <a:defRPr sz="2800">
                <a:solidFill>
                  <a:srgbClr val="1F1C51"/>
                </a:solidFill>
              </a:defRPr>
            </a:lvl8pPr>
            <a:lvl9pPr lvl="8" rtl="0">
              <a:lnSpc>
                <a:spcPct val="100000"/>
              </a:lnSpc>
              <a:spcBef>
                <a:spcPts val="0"/>
              </a:spcBef>
              <a:spcAft>
                <a:spcPts val="0"/>
              </a:spcAft>
              <a:buClr>
                <a:srgbClr val="1F1C51"/>
              </a:buClr>
              <a:buSzPts val="2800"/>
              <a:buNone/>
              <a:defRPr sz="2800">
                <a:solidFill>
                  <a:srgbClr val="1F1C51"/>
                </a:solidFill>
              </a:defRPr>
            </a:lvl9pPr>
          </a:lstStyle>
          <a:p>
            <a:endParaRPr/>
          </a:p>
        </p:txBody>
      </p:sp>
      <p:sp>
        <p:nvSpPr>
          <p:cNvPr id="145" name="Google Shape;145;p25"/>
          <p:cNvSpPr txBox="1"/>
          <p:nvPr/>
        </p:nvSpPr>
        <p:spPr>
          <a:xfrm>
            <a:off x="671150" y="3275775"/>
            <a:ext cx="3387600" cy="704700"/>
          </a:xfrm>
          <a:prstGeom prst="rect">
            <a:avLst/>
          </a:prstGeom>
          <a:noFill/>
          <a:ln>
            <a:noFill/>
          </a:ln>
        </p:spPr>
        <p:txBody>
          <a:bodyPr spcFirstLastPara="1" wrap="square" lIns="91425" tIns="91425" rIns="91425" bIns="91425" anchor="t" anchorCtr="0">
            <a:noAutofit/>
          </a:bodyPr>
          <a:lstStyle/>
          <a:p>
            <a:pPr marL="0" lvl="0" indent="0" algn="l" rtl="0">
              <a:spcBef>
                <a:spcPts val="300"/>
              </a:spcBef>
              <a:spcAft>
                <a:spcPts val="0"/>
              </a:spcAft>
              <a:buNone/>
            </a:pPr>
            <a:r>
              <a:rPr lang="en" sz="1100">
                <a:solidFill>
                  <a:schemeClr val="lt2"/>
                </a:solidFill>
                <a:latin typeface="DM Sans"/>
                <a:ea typeface="DM Sans"/>
                <a:cs typeface="DM Sans"/>
                <a:sym typeface="DM Sans"/>
              </a:rPr>
              <a:t>CREDITS: This presentation template was created by </a:t>
            </a:r>
            <a:r>
              <a:rPr lang="en" sz="1100" b="1">
                <a:solidFill>
                  <a:schemeClr val="lt2"/>
                </a:solidFill>
                <a:uFill>
                  <a:noFill/>
                </a:uFill>
                <a:latin typeface="DM Sans"/>
                <a:ea typeface="DM Sans"/>
                <a:cs typeface="DM Sans"/>
                <a:sym typeface="DM Sans"/>
                <a:hlinkClick r:id="rId2">
                  <a:extLst>
                    <a:ext uri="{A12FA001-AC4F-418D-AE19-62706E023703}">
                      <ahyp:hlinkClr xmlns:ahyp="http://schemas.microsoft.com/office/drawing/2018/hyperlinkcolor" val="tx"/>
                    </a:ext>
                  </a:extLst>
                </a:hlinkClick>
              </a:rPr>
              <a:t>Slidesgo</a:t>
            </a:r>
            <a:r>
              <a:rPr lang="en" sz="1100">
                <a:solidFill>
                  <a:schemeClr val="lt2"/>
                </a:solidFill>
                <a:latin typeface="DM Sans"/>
                <a:ea typeface="DM Sans"/>
                <a:cs typeface="DM Sans"/>
                <a:sym typeface="DM Sans"/>
              </a:rPr>
              <a:t>, including icons by </a:t>
            </a:r>
            <a:r>
              <a:rPr lang="en" sz="1100" b="1">
                <a:solidFill>
                  <a:schemeClr val="lt2"/>
                </a:solidFill>
                <a:uFill>
                  <a:noFill/>
                </a:uFill>
                <a:latin typeface="DM Sans"/>
                <a:ea typeface="DM Sans"/>
                <a:cs typeface="DM Sans"/>
                <a:sym typeface="DM Sans"/>
                <a:hlinkClick r:id="rId3">
                  <a:extLst>
                    <a:ext uri="{A12FA001-AC4F-418D-AE19-62706E023703}">
                      <ahyp:hlinkClr xmlns:ahyp="http://schemas.microsoft.com/office/drawing/2018/hyperlinkcolor" val="tx"/>
                    </a:ext>
                  </a:extLst>
                </a:hlinkClick>
              </a:rPr>
              <a:t>Flaticon</a:t>
            </a:r>
            <a:r>
              <a:rPr lang="en" sz="1100">
                <a:solidFill>
                  <a:schemeClr val="lt2"/>
                </a:solidFill>
                <a:latin typeface="DM Sans"/>
                <a:ea typeface="DM Sans"/>
                <a:cs typeface="DM Sans"/>
                <a:sym typeface="DM Sans"/>
              </a:rPr>
              <a:t>, infographics &amp; images by </a:t>
            </a:r>
            <a:r>
              <a:rPr lang="en" sz="1100" b="1">
                <a:solidFill>
                  <a:schemeClr val="lt2"/>
                </a:solidFill>
                <a:uFill>
                  <a:noFill/>
                </a:uFill>
                <a:latin typeface="DM Sans"/>
                <a:ea typeface="DM Sans"/>
                <a:cs typeface="DM Sans"/>
                <a:sym typeface="DM Sans"/>
                <a:hlinkClick r:id="rId4">
                  <a:extLst>
                    <a:ext uri="{A12FA001-AC4F-418D-AE19-62706E023703}">
                      <ahyp:hlinkClr xmlns:ahyp="http://schemas.microsoft.com/office/drawing/2018/hyperlinkcolor" val="tx"/>
                    </a:ext>
                  </a:extLst>
                </a:hlinkClick>
              </a:rPr>
              <a:t>Freepik</a:t>
            </a:r>
            <a:r>
              <a:rPr lang="en" sz="1100">
                <a:solidFill>
                  <a:schemeClr val="lt2"/>
                </a:solidFill>
                <a:latin typeface="DM Sans"/>
                <a:ea typeface="DM Sans"/>
                <a:cs typeface="DM Sans"/>
                <a:sym typeface="DM Sans"/>
              </a:rPr>
              <a:t> and illustrations by </a:t>
            </a:r>
            <a:r>
              <a:rPr lang="en" sz="1100">
                <a:solidFill>
                  <a:schemeClr val="hlink"/>
                </a:solidFill>
                <a:uFill>
                  <a:noFill/>
                </a:uFill>
                <a:latin typeface="DM Sans"/>
                <a:ea typeface="DM Sans"/>
                <a:cs typeface="DM Sans"/>
                <a:sym typeface="DM Sans"/>
                <a:hlinkClick r:id="rId5"/>
              </a:rPr>
              <a:t>Stories</a:t>
            </a:r>
            <a:endParaRPr sz="1100">
              <a:solidFill>
                <a:schemeClr val="lt2"/>
              </a:solidFill>
              <a:latin typeface="DM Sans"/>
              <a:ea typeface="DM Sans"/>
              <a:cs typeface="DM Sans"/>
              <a:sym typeface="DM Sans"/>
            </a:endParaRPr>
          </a:p>
          <a:p>
            <a:pPr marL="0" lvl="0" indent="0" algn="l" rtl="0">
              <a:spcBef>
                <a:spcPts val="300"/>
              </a:spcBef>
              <a:spcAft>
                <a:spcPts val="0"/>
              </a:spcAft>
              <a:buNone/>
            </a:pPr>
            <a:endParaRPr sz="1100">
              <a:solidFill>
                <a:schemeClr val="lt2"/>
              </a:solidFill>
              <a:latin typeface="DM Sans"/>
              <a:ea typeface="DM Sans"/>
              <a:cs typeface="DM Sans"/>
              <a:sym typeface="DM Sans"/>
            </a:endParaRPr>
          </a:p>
          <a:p>
            <a:pPr marL="0" lvl="0" indent="0" algn="l" rtl="0">
              <a:spcBef>
                <a:spcPts val="300"/>
              </a:spcBef>
              <a:spcAft>
                <a:spcPts val="0"/>
              </a:spcAft>
              <a:buNone/>
            </a:pPr>
            <a:endParaRPr sz="1100" b="1">
              <a:solidFill>
                <a:schemeClr val="lt2"/>
              </a:solidFill>
              <a:latin typeface="DM Sans"/>
              <a:ea typeface="DM Sans"/>
              <a:cs typeface="DM Sans"/>
              <a:sym typeface="DM Sans"/>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 Bullet Points">
  <p:cSld name="TITLE_AND_TWO_COLUMNS_1">
    <p:bg>
      <p:bgPr>
        <a:gradFill>
          <a:gsLst>
            <a:gs pos="0">
              <a:srgbClr val="8BE3FF"/>
            </a:gs>
            <a:gs pos="100000">
              <a:srgbClr val="ACFFD9"/>
            </a:gs>
          </a:gsLst>
          <a:lin ang="5400700" scaled="0"/>
        </a:gradFill>
        <a:effectLst/>
      </p:bgPr>
    </p:bg>
    <p:spTree>
      <p:nvGrpSpPr>
        <p:cNvPr id="1" name="Shape 146"/>
        <p:cNvGrpSpPr/>
        <p:nvPr/>
      </p:nvGrpSpPr>
      <p:grpSpPr>
        <a:xfrm>
          <a:off x="0" y="0"/>
          <a:ext cx="0" cy="0"/>
          <a:chOff x="0" y="0"/>
          <a:chExt cx="0" cy="0"/>
        </a:xfrm>
      </p:grpSpPr>
      <p:sp>
        <p:nvSpPr>
          <p:cNvPr id="147" name="Google Shape;147;p26"/>
          <p:cNvSpPr txBox="1">
            <a:spLocks noGrp="1"/>
          </p:cNvSpPr>
          <p:nvPr>
            <p:ph type="body" idx="1"/>
          </p:nvPr>
        </p:nvSpPr>
        <p:spPr>
          <a:xfrm>
            <a:off x="722600" y="1335775"/>
            <a:ext cx="3614100" cy="32673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cxnSp>
        <p:nvCxnSpPr>
          <p:cNvPr id="148" name="Google Shape;148;p26"/>
          <p:cNvCxnSpPr/>
          <p:nvPr/>
        </p:nvCxnSpPr>
        <p:spPr>
          <a:xfrm>
            <a:off x="395000" y="760425"/>
            <a:ext cx="8988300" cy="0"/>
          </a:xfrm>
          <a:prstGeom prst="straightConnector1">
            <a:avLst/>
          </a:prstGeom>
          <a:noFill/>
          <a:ln w="19050" cap="flat" cmpd="sng">
            <a:solidFill>
              <a:schemeClr val="lt1"/>
            </a:solidFill>
            <a:prstDash val="solid"/>
            <a:round/>
            <a:headEnd type="oval" w="med" len="med"/>
            <a:tailEnd type="none" w="med" len="med"/>
          </a:ln>
        </p:spPr>
      </p:cxnSp>
      <p:sp>
        <p:nvSpPr>
          <p:cNvPr id="149" name="Google Shape;149;p26"/>
          <p:cNvSpPr txBox="1">
            <a:spLocks noGrp="1"/>
          </p:cNvSpPr>
          <p:nvPr>
            <p:ph type="title"/>
          </p:nvPr>
        </p:nvSpPr>
        <p:spPr>
          <a:xfrm>
            <a:off x="779025" y="490575"/>
            <a:ext cx="6084000" cy="539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53"/>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5"/>
        <p:cNvGrpSpPr/>
        <p:nvPr/>
      </p:nvGrpSpPr>
      <p:grpSpPr>
        <a:xfrm>
          <a:off x="0" y="0"/>
          <a:ext cx="0" cy="0"/>
          <a:chOff x="0" y="0"/>
          <a:chExt cx="0" cy="0"/>
        </a:xfrm>
      </p:grpSpPr>
      <p:sp>
        <p:nvSpPr>
          <p:cNvPr id="16" name="Google Shape;16;p4"/>
          <p:cNvSpPr txBox="1">
            <a:spLocks noGrp="1"/>
          </p:cNvSpPr>
          <p:nvPr>
            <p:ph type="body" idx="1"/>
          </p:nvPr>
        </p:nvSpPr>
        <p:spPr>
          <a:xfrm>
            <a:off x="626625" y="877875"/>
            <a:ext cx="7322400" cy="32622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cxnSp>
        <p:nvCxnSpPr>
          <p:cNvPr id="17" name="Google Shape;17;p4"/>
          <p:cNvCxnSpPr/>
          <p:nvPr/>
        </p:nvCxnSpPr>
        <p:spPr>
          <a:xfrm>
            <a:off x="242600" y="608025"/>
            <a:ext cx="8988300" cy="0"/>
          </a:xfrm>
          <a:prstGeom prst="straightConnector1">
            <a:avLst/>
          </a:prstGeom>
          <a:noFill/>
          <a:ln w="19050" cap="flat" cmpd="sng">
            <a:solidFill>
              <a:schemeClr val="accent2"/>
            </a:solidFill>
            <a:prstDash val="solid"/>
            <a:round/>
            <a:headEnd type="oval" w="med" len="med"/>
            <a:tailEnd type="none" w="med" len="med"/>
          </a:ln>
        </p:spPr>
      </p:cxnSp>
      <p:sp>
        <p:nvSpPr>
          <p:cNvPr id="18" name="Google Shape;18;p4"/>
          <p:cNvSpPr txBox="1">
            <a:spLocks noGrp="1"/>
          </p:cNvSpPr>
          <p:nvPr>
            <p:ph type="title"/>
          </p:nvPr>
        </p:nvSpPr>
        <p:spPr>
          <a:xfrm>
            <a:off x="626625" y="338175"/>
            <a:ext cx="6084000" cy="539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gradFill>
          <a:gsLst>
            <a:gs pos="0">
              <a:srgbClr val="8BE3FF"/>
            </a:gs>
            <a:gs pos="100000">
              <a:srgbClr val="ACFFD9"/>
            </a:gs>
          </a:gsLst>
          <a:lin ang="5400700" scaled="0"/>
        </a:gradFill>
        <a:effectLst/>
      </p:bgPr>
    </p:bg>
    <p:spTree>
      <p:nvGrpSpPr>
        <p:cNvPr id="1" name="Shape 19"/>
        <p:cNvGrpSpPr/>
        <p:nvPr/>
      </p:nvGrpSpPr>
      <p:grpSpPr>
        <a:xfrm>
          <a:off x="0" y="0"/>
          <a:ext cx="0" cy="0"/>
          <a:chOff x="0" y="0"/>
          <a:chExt cx="0" cy="0"/>
        </a:xfrm>
      </p:grpSpPr>
      <p:sp>
        <p:nvSpPr>
          <p:cNvPr id="20" name="Google Shape;20;p5"/>
          <p:cNvSpPr txBox="1">
            <a:spLocks noGrp="1"/>
          </p:cNvSpPr>
          <p:nvPr>
            <p:ph type="body" idx="1"/>
          </p:nvPr>
        </p:nvSpPr>
        <p:spPr>
          <a:xfrm>
            <a:off x="722600" y="1335775"/>
            <a:ext cx="3614100" cy="32673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1" name="Google Shape;21;p5"/>
          <p:cNvSpPr txBox="1">
            <a:spLocks noGrp="1"/>
          </p:cNvSpPr>
          <p:nvPr>
            <p:ph type="body" idx="2"/>
          </p:nvPr>
        </p:nvSpPr>
        <p:spPr>
          <a:xfrm>
            <a:off x="4807302" y="1335775"/>
            <a:ext cx="3614100" cy="32673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cxnSp>
        <p:nvCxnSpPr>
          <p:cNvPr id="22" name="Google Shape;22;p5"/>
          <p:cNvCxnSpPr/>
          <p:nvPr/>
        </p:nvCxnSpPr>
        <p:spPr>
          <a:xfrm>
            <a:off x="395000" y="760425"/>
            <a:ext cx="8988300" cy="0"/>
          </a:xfrm>
          <a:prstGeom prst="straightConnector1">
            <a:avLst/>
          </a:prstGeom>
          <a:noFill/>
          <a:ln w="19050" cap="flat" cmpd="sng">
            <a:solidFill>
              <a:schemeClr val="lt1"/>
            </a:solidFill>
            <a:prstDash val="solid"/>
            <a:round/>
            <a:headEnd type="oval" w="med" len="med"/>
            <a:tailEnd type="none" w="med" len="med"/>
          </a:ln>
        </p:spPr>
      </p:cxnSp>
      <p:sp>
        <p:nvSpPr>
          <p:cNvPr id="23" name="Google Shape;23;p5"/>
          <p:cNvSpPr txBox="1">
            <a:spLocks noGrp="1"/>
          </p:cNvSpPr>
          <p:nvPr>
            <p:ph type="title"/>
          </p:nvPr>
        </p:nvSpPr>
        <p:spPr>
          <a:xfrm>
            <a:off x="779025" y="490575"/>
            <a:ext cx="6084000" cy="539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4"/>
        <p:cNvGrpSpPr/>
        <p:nvPr/>
      </p:nvGrpSpPr>
      <p:grpSpPr>
        <a:xfrm>
          <a:off x="0" y="0"/>
          <a:ext cx="0" cy="0"/>
          <a:chOff x="0" y="0"/>
          <a:chExt cx="0" cy="0"/>
        </a:xfrm>
      </p:grpSpPr>
      <p:cxnSp>
        <p:nvCxnSpPr>
          <p:cNvPr id="25" name="Google Shape;25;p6"/>
          <p:cNvCxnSpPr/>
          <p:nvPr/>
        </p:nvCxnSpPr>
        <p:spPr>
          <a:xfrm>
            <a:off x="242600" y="608025"/>
            <a:ext cx="8988300" cy="0"/>
          </a:xfrm>
          <a:prstGeom prst="straightConnector1">
            <a:avLst/>
          </a:prstGeom>
          <a:noFill/>
          <a:ln w="19050" cap="flat" cmpd="sng">
            <a:solidFill>
              <a:schemeClr val="accent2"/>
            </a:solidFill>
            <a:prstDash val="solid"/>
            <a:round/>
            <a:headEnd type="oval" w="med" len="med"/>
            <a:tailEnd type="none" w="med" len="med"/>
          </a:ln>
        </p:spPr>
      </p:cxnSp>
      <p:sp>
        <p:nvSpPr>
          <p:cNvPr id="26" name="Google Shape;26;p6"/>
          <p:cNvSpPr txBox="1">
            <a:spLocks noGrp="1"/>
          </p:cNvSpPr>
          <p:nvPr>
            <p:ph type="title"/>
          </p:nvPr>
        </p:nvSpPr>
        <p:spPr>
          <a:xfrm>
            <a:off x="626625" y="338175"/>
            <a:ext cx="6084000" cy="539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7"/>
        <p:cNvGrpSpPr/>
        <p:nvPr/>
      </p:nvGrpSpPr>
      <p:grpSpPr>
        <a:xfrm>
          <a:off x="0" y="0"/>
          <a:ext cx="0" cy="0"/>
          <a:chOff x="0" y="0"/>
          <a:chExt cx="0" cy="0"/>
        </a:xfrm>
      </p:grpSpPr>
      <p:cxnSp>
        <p:nvCxnSpPr>
          <p:cNvPr id="28" name="Google Shape;28;p7"/>
          <p:cNvCxnSpPr/>
          <p:nvPr/>
        </p:nvCxnSpPr>
        <p:spPr>
          <a:xfrm>
            <a:off x="242600" y="608025"/>
            <a:ext cx="8988300" cy="0"/>
          </a:xfrm>
          <a:prstGeom prst="straightConnector1">
            <a:avLst/>
          </a:prstGeom>
          <a:noFill/>
          <a:ln w="19050" cap="flat" cmpd="sng">
            <a:solidFill>
              <a:schemeClr val="accent2"/>
            </a:solidFill>
            <a:prstDash val="solid"/>
            <a:round/>
            <a:headEnd type="oval" w="med" len="med"/>
            <a:tailEnd type="none" w="med" len="med"/>
          </a:ln>
        </p:spPr>
      </p:cxnSp>
      <p:sp>
        <p:nvSpPr>
          <p:cNvPr id="29" name="Google Shape;29;p7"/>
          <p:cNvSpPr txBox="1">
            <a:spLocks noGrp="1"/>
          </p:cNvSpPr>
          <p:nvPr>
            <p:ph type="title"/>
          </p:nvPr>
        </p:nvSpPr>
        <p:spPr>
          <a:xfrm>
            <a:off x="626625" y="338175"/>
            <a:ext cx="6084000" cy="5397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626625" y="1404600"/>
            <a:ext cx="2785200" cy="3179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42900">
              <a:spcBef>
                <a:spcPts val="1600"/>
              </a:spcBef>
              <a:spcAft>
                <a:spcPts val="0"/>
              </a:spcAft>
              <a:buSzPts val="1800"/>
              <a:buChar char="○"/>
              <a:defRPr sz="1800"/>
            </a:lvl2pPr>
            <a:lvl3pPr marL="1371600" lvl="2" indent="-342900">
              <a:spcBef>
                <a:spcPts val="1600"/>
              </a:spcBef>
              <a:spcAft>
                <a:spcPts val="0"/>
              </a:spcAft>
              <a:buSzPts val="1800"/>
              <a:buChar char="■"/>
              <a:defRPr sz="1800"/>
            </a:lvl3pPr>
            <a:lvl4pPr marL="1828800" lvl="3" indent="-342900">
              <a:spcBef>
                <a:spcPts val="1600"/>
              </a:spcBef>
              <a:spcAft>
                <a:spcPts val="0"/>
              </a:spcAft>
              <a:buSzPts val="1800"/>
              <a:buChar char="●"/>
              <a:defRPr sz="1800"/>
            </a:lvl4pPr>
            <a:lvl5pPr marL="2286000" lvl="4" indent="-342900">
              <a:spcBef>
                <a:spcPts val="1600"/>
              </a:spcBef>
              <a:spcAft>
                <a:spcPts val="0"/>
              </a:spcAft>
              <a:buSzPts val="1800"/>
              <a:buChar char="○"/>
              <a:defRPr sz="1800"/>
            </a:lvl5pPr>
            <a:lvl6pPr marL="2743200" lvl="5" indent="-342900">
              <a:spcBef>
                <a:spcPts val="1600"/>
              </a:spcBef>
              <a:spcAft>
                <a:spcPts val="0"/>
              </a:spcAft>
              <a:buSzPts val="1800"/>
              <a:buChar char="■"/>
              <a:defRPr sz="1800"/>
            </a:lvl6pPr>
            <a:lvl7pPr marL="3200400" lvl="6" indent="-342900">
              <a:spcBef>
                <a:spcPts val="1600"/>
              </a:spcBef>
              <a:spcAft>
                <a:spcPts val="0"/>
              </a:spcAft>
              <a:buSzPts val="1800"/>
              <a:buChar char="●"/>
              <a:defRPr sz="1800"/>
            </a:lvl7pPr>
            <a:lvl8pPr marL="3657600" lvl="7" indent="-342900">
              <a:spcBef>
                <a:spcPts val="1600"/>
              </a:spcBef>
              <a:spcAft>
                <a:spcPts val="0"/>
              </a:spcAft>
              <a:buSzPts val="1800"/>
              <a:buChar char="○"/>
              <a:defRPr sz="1800"/>
            </a:lvl8pPr>
            <a:lvl9pPr marL="4114800" lvl="8" indent="-342900">
              <a:spcBef>
                <a:spcPts val="1600"/>
              </a:spcBef>
              <a:spcAft>
                <a:spcPts val="1600"/>
              </a:spcAft>
              <a:buSzPts val="1800"/>
              <a:buChar char="■"/>
              <a:defRPr sz="18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1"/>
        <p:cNvGrpSpPr/>
        <p:nvPr/>
      </p:nvGrpSpPr>
      <p:grpSpPr>
        <a:xfrm>
          <a:off x="0" y="0"/>
          <a:ext cx="0" cy="0"/>
          <a:chOff x="0" y="0"/>
          <a:chExt cx="0" cy="0"/>
        </a:xfrm>
      </p:grpSpPr>
      <p:sp>
        <p:nvSpPr>
          <p:cNvPr id="32" name="Google Shape;32;p8"/>
          <p:cNvSpPr txBox="1">
            <a:spLocks noGrp="1"/>
          </p:cNvSpPr>
          <p:nvPr>
            <p:ph type="title"/>
          </p:nvPr>
        </p:nvSpPr>
        <p:spPr>
          <a:xfrm>
            <a:off x="5554975" y="526350"/>
            <a:ext cx="27306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accent2"/>
              </a:buClr>
              <a:buSzPts val="3600"/>
              <a:buNone/>
              <a:defRPr sz="3600">
                <a:solidFill>
                  <a:schemeClr val="accent2"/>
                </a:solidFill>
              </a:defRPr>
            </a:lvl1pPr>
            <a:lvl2pPr lvl="1">
              <a:spcBef>
                <a:spcPts val="0"/>
              </a:spcBef>
              <a:spcAft>
                <a:spcPts val="0"/>
              </a:spcAft>
              <a:buClr>
                <a:schemeClr val="accent2"/>
              </a:buClr>
              <a:buSzPts val="4800"/>
              <a:buNone/>
              <a:defRPr sz="4800">
                <a:solidFill>
                  <a:schemeClr val="accent2"/>
                </a:solidFill>
              </a:defRPr>
            </a:lvl2pPr>
            <a:lvl3pPr lvl="2">
              <a:spcBef>
                <a:spcPts val="0"/>
              </a:spcBef>
              <a:spcAft>
                <a:spcPts val="0"/>
              </a:spcAft>
              <a:buClr>
                <a:schemeClr val="accent2"/>
              </a:buClr>
              <a:buSzPts val="4800"/>
              <a:buNone/>
              <a:defRPr sz="4800">
                <a:solidFill>
                  <a:schemeClr val="accent2"/>
                </a:solidFill>
              </a:defRPr>
            </a:lvl3pPr>
            <a:lvl4pPr lvl="3">
              <a:spcBef>
                <a:spcPts val="0"/>
              </a:spcBef>
              <a:spcAft>
                <a:spcPts val="0"/>
              </a:spcAft>
              <a:buClr>
                <a:schemeClr val="accent2"/>
              </a:buClr>
              <a:buSzPts val="4800"/>
              <a:buNone/>
              <a:defRPr sz="4800">
                <a:solidFill>
                  <a:schemeClr val="accent2"/>
                </a:solidFill>
              </a:defRPr>
            </a:lvl4pPr>
            <a:lvl5pPr lvl="4">
              <a:spcBef>
                <a:spcPts val="0"/>
              </a:spcBef>
              <a:spcAft>
                <a:spcPts val="0"/>
              </a:spcAft>
              <a:buClr>
                <a:schemeClr val="accent2"/>
              </a:buClr>
              <a:buSzPts val="4800"/>
              <a:buNone/>
              <a:defRPr sz="4800">
                <a:solidFill>
                  <a:schemeClr val="accent2"/>
                </a:solidFill>
              </a:defRPr>
            </a:lvl5pPr>
            <a:lvl6pPr lvl="5">
              <a:spcBef>
                <a:spcPts val="0"/>
              </a:spcBef>
              <a:spcAft>
                <a:spcPts val="0"/>
              </a:spcAft>
              <a:buClr>
                <a:schemeClr val="accent2"/>
              </a:buClr>
              <a:buSzPts val="4800"/>
              <a:buNone/>
              <a:defRPr sz="4800">
                <a:solidFill>
                  <a:schemeClr val="accent2"/>
                </a:solidFill>
              </a:defRPr>
            </a:lvl6pPr>
            <a:lvl7pPr lvl="6">
              <a:spcBef>
                <a:spcPts val="0"/>
              </a:spcBef>
              <a:spcAft>
                <a:spcPts val="0"/>
              </a:spcAft>
              <a:buClr>
                <a:schemeClr val="accent2"/>
              </a:buClr>
              <a:buSzPts val="4800"/>
              <a:buNone/>
              <a:defRPr sz="4800">
                <a:solidFill>
                  <a:schemeClr val="accent2"/>
                </a:solidFill>
              </a:defRPr>
            </a:lvl7pPr>
            <a:lvl8pPr lvl="7">
              <a:spcBef>
                <a:spcPts val="0"/>
              </a:spcBef>
              <a:spcAft>
                <a:spcPts val="0"/>
              </a:spcAft>
              <a:buClr>
                <a:schemeClr val="accent2"/>
              </a:buClr>
              <a:buSzPts val="4800"/>
              <a:buNone/>
              <a:defRPr sz="4800">
                <a:solidFill>
                  <a:schemeClr val="accent2"/>
                </a:solidFill>
              </a:defRPr>
            </a:lvl8pPr>
            <a:lvl9pPr lvl="8">
              <a:spcBef>
                <a:spcPts val="0"/>
              </a:spcBef>
              <a:spcAft>
                <a:spcPts val="0"/>
              </a:spcAft>
              <a:buClr>
                <a:schemeClr val="accent2"/>
              </a:buClr>
              <a:buSzPts val="4800"/>
              <a:buNone/>
              <a:defRPr sz="4800">
                <a:solidFill>
                  <a:schemeClr val="accent2"/>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3"/>
        <p:cNvGrpSpPr/>
        <p:nvPr/>
      </p:nvGrpSpPr>
      <p:grpSpPr>
        <a:xfrm>
          <a:off x="0" y="0"/>
          <a:ext cx="0" cy="0"/>
          <a:chOff x="0" y="0"/>
          <a:chExt cx="0" cy="0"/>
        </a:xfrm>
      </p:grpSpPr>
      <p:sp>
        <p:nvSpPr>
          <p:cNvPr id="34" name="Google Shape;34;p9"/>
          <p:cNvSpPr txBox="1">
            <a:spLocks noGrp="1"/>
          </p:cNvSpPr>
          <p:nvPr>
            <p:ph type="subTitle" idx="1"/>
          </p:nvPr>
        </p:nvSpPr>
        <p:spPr>
          <a:xfrm>
            <a:off x="626625" y="1515050"/>
            <a:ext cx="1940700" cy="7518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400"/>
              <a:buFont typeface="Viga"/>
              <a:buNone/>
              <a:defRPr sz="1400">
                <a:latin typeface="Viga"/>
                <a:ea typeface="Viga"/>
                <a:cs typeface="Viga"/>
                <a:sym typeface="Viga"/>
              </a:defRPr>
            </a:lvl1pPr>
            <a:lvl2pPr lvl="1" algn="ctr">
              <a:lnSpc>
                <a:spcPct val="100000"/>
              </a:lnSpc>
              <a:spcBef>
                <a:spcPts val="0"/>
              </a:spcBef>
              <a:spcAft>
                <a:spcPts val="0"/>
              </a:spcAft>
              <a:buSzPts val="1400"/>
              <a:buFont typeface="Viga"/>
              <a:buNone/>
              <a:defRPr>
                <a:latin typeface="Viga"/>
                <a:ea typeface="Viga"/>
                <a:cs typeface="Viga"/>
                <a:sym typeface="Viga"/>
              </a:defRPr>
            </a:lvl2pPr>
            <a:lvl3pPr lvl="2" algn="ctr">
              <a:lnSpc>
                <a:spcPct val="100000"/>
              </a:lnSpc>
              <a:spcBef>
                <a:spcPts val="0"/>
              </a:spcBef>
              <a:spcAft>
                <a:spcPts val="0"/>
              </a:spcAft>
              <a:buSzPts val="1400"/>
              <a:buFont typeface="Viga"/>
              <a:buNone/>
              <a:defRPr>
                <a:latin typeface="Viga"/>
                <a:ea typeface="Viga"/>
                <a:cs typeface="Viga"/>
                <a:sym typeface="Viga"/>
              </a:defRPr>
            </a:lvl3pPr>
            <a:lvl4pPr lvl="3" algn="ctr">
              <a:lnSpc>
                <a:spcPct val="100000"/>
              </a:lnSpc>
              <a:spcBef>
                <a:spcPts val="0"/>
              </a:spcBef>
              <a:spcAft>
                <a:spcPts val="0"/>
              </a:spcAft>
              <a:buSzPts val="1400"/>
              <a:buFont typeface="Viga"/>
              <a:buNone/>
              <a:defRPr>
                <a:latin typeface="Viga"/>
                <a:ea typeface="Viga"/>
                <a:cs typeface="Viga"/>
                <a:sym typeface="Viga"/>
              </a:defRPr>
            </a:lvl4pPr>
            <a:lvl5pPr lvl="4" algn="ctr">
              <a:lnSpc>
                <a:spcPct val="100000"/>
              </a:lnSpc>
              <a:spcBef>
                <a:spcPts val="0"/>
              </a:spcBef>
              <a:spcAft>
                <a:spcPts val="0"/>
              </a:spcAft>
              <a:buSzPts val="1400"/>
              <a:buFont typeface="Viga"/>
              <a:buNone/>
              <a:defRPr>
                <a:latin typeface="Viga"/>
                <a:ea typeface="Viga"/>
                <a:cs typeface="Viga"/>
                <a:sym typeface="Viga"/>
              </a:defRPr>
            </a:lvl5pPr>
            <a:lvl6pPr lvl="5" algn="ctr">
              <a:lnSpc>
                <a:spcPct val="100000"/>
              </a:lnSpc>
              <a:spcBef>
                <a:spcPts val="0"/>
              </a:spcBef>
              <a:spcAft>
                <a:spcPts val="0"/>
              </a:spcAft>
              <a:buSzPts val="1400"/>
              <a:buFont typeface="Viga"/>
              <a:buNone/>
              <a:defRPr>
                <a:latin typeface="Viga"/>
                <a:ea typeface="Viga"/>
                <a:cs typeface="Viga"/>
                <a:sym typeface="Viga"/>
              </a:defRPr>
            </a:lvl6pPr>
            <a:lvl7pPr lvl="6" algn="ctr">
              <a:lnSpc>
                <a:spcPct val="100000"/>
              </a:lnSpc>
              <a:spcBef>
                <a:spcPts val="0"/>
              </a:spcBef>
              <a:spcAft>
                <a:spcPts val="0"/>
              </a:spcAft>
              <a:buSzPts val="1400"/>
              <a:buFont typeface="Viga"/>
              <a:buNone/>
              <a:defRPr>
                <a:latin typeface="Viga"/>
                <a:ea typeface="Viga"/>
                <a:cs typeface="Viga"/>
                <a:sym typeface="Viga"/>
              </a:defRPr>
            </a:lvl7pPr>
            <a:lvl8pPr lvl="7" algn="ctr">
              <a:lnSpc>
                <a:spcPct val="100000"/>
              </a:lnSpc>
              <a:spcBef>
                <a:spcPts val="0"/>
              </a:spcBef>
              <a:spcAft>
                <a:spcPts val="0"/>
              </a:spcAft>
              <a:buSzPts val="1400"/>
              <a:buFont typeface="Viga"/>
              <a:buNone/>
              <a:defRPr>
                <a:latin typeface="Viga"/>
                <a:ea typeface="Viga"/>
                <a:cs typeface="Viga"/>
                <a:sym typeface="Viga"/>
              </a:defRPr>
            </a:lvl8pPr>
            <a:lvl9pPr lvl="8" algn="ctr">
              <a:lnSpc>
                <a:spcPct val="100000"/>
              </a:lnSpc>
              <a:spcBef>
                <a:spcPts val="0"/>
              </a:spcBef>
              <a:spcAft>
                <a:spcPts val="0"/>
              </a:spcAft>
              <a:buSzPts val="1400"/>
              <a:buFont typeface="Viga"/>
              <a:buNone/>
              <a:defRPr>
                <a:latin typeface="Viga"/>
                <a:ea typeface="Viga"/>
                <a:cs typeface="Viga"/>
                <a:sym typeface="Viga"/>
              </a:defRPr>
            </a:lvl9pPr>
          </a:lstStyle>
          <a:p>
            <a:endParaRPr/>
          </a:p>
        </p:txBody>
      </p:sp>
      <p:sp>
        <p:nvSpPr>
          <p:cNvPr id="35" name="Google Shape;35;p9"/>
          <p:cNvSpPr txBox="1">
            <a:spLocks noGrp="1"/>
          </p:cNvSpPr>
          <p:nvPr>
            <p:ph type="body" idx="2"/>
          </p:nvPr>
        </p:nvSpPr>
        <p:spPr>
          <a:xfrm>
            <a:off x="626625" y="2266850"/>
            <a:ext cx="2925900" cy="2391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cxnSp>
        <p:nvCxnSpPr>
          <p:cNvPr id="36" name="Google Shape;36;p9"/>
          <p:cNvCxnSpPr/>
          <p:nvPr/>
        </p:nvCxnSpPr>
        <p:spPr>
          <a:xfrm>
            <a:off x="242600" y="608025"/>
            <a:ext cx="8988300" cy="0"/>
          </a:xfrm>
          <a:prstGeom prst="straightConnector1">
            <a:avLst/>
          </a:prstGeom>
          <a:noFill/>
          <a:ln w="19050" cap="flat" cmpd="sng">
            <a:solidFill>
              <a:schemeClr val="accent2"/>
            </a:solidFill>
            <a:prstDash val="solid"/>
            <a:round/>
            <a:headEnd type="oval" w="med" len="med"/>
            <a:tailEnd type="none" w="med" len="med"/>
          </a:ln>
        </p:spPr>
      </p:cxnSp>
      <p:sp>
        <p:nvSpPr>
          <p:cNvPr id="37" name="Google Shape;37;p9"/>
          <p:cNvSpPr txBox="1">
            <a:spLocks noGrp="1"/>
          </p:cNvSpPr>
          <p:nvPr>
            <p:ph type="title"/>
          </p:nvPr>
        </p:nvSpPr>
        <p:spPr>
          <a:xfrm>
            <a:off x="626625" y="338175"/>
            <a:ext cx="6084000" cy="539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bg>
      <p:bgPr>
        <a:gradFill>
          <a:gsLst>
            <a:gs pos="0">
              <a:srgbClr val="8BE3FF"/>
            </a:gs>
            <a:gs pos="100000">
              <a:srgbClr val="ACFFD9"/>
            </a:gs>
          </a:gsLst>
          <a:lin ang="5400700" scaled="0"/>
        </a:gradFill>
        <a:effectLst/>
      </p:bgPr>
    </p:bg>
    <p:spTree>
      <p:nvGrpSpPr>
        <p:cNvPr id="1" name="Shape 38"/>
        <p:cNvGrpSpPr/>
        <p:nvPr/>
      </p:nvGrpSpPr>
      <p:grpSpPr>
        <a:xfrm>
          <a:off x="0" y="0"/>
          <a:ext cx="0" cy="0"/>
          <a:chOff x="0" y="0"/>
          <a:chExt cx="0" cy="0"/>
        </a:xfrm>
      </p:grpSpPr>
      <p:sp>
        <p:nvSpPr>
          <p:cNvPr id="39" name="Google Shape;39;p10"/>
          <p:cNvSpPr txBox="1">
            <a:spLocks noGrp="1"/>
          </p:cNvSpPr>
          <p:nvPr>
            <p:ph type="title"/>
          </p:nvPr>
        </p:nvSpPr>
        <p:spPr>
          <a:xfrm>
            <a:off x="4979375" y="2028425"/>
            <a:ext cx="3572400" cy="539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40" name="Google Shape;40;p10"/>
          <p:cNvSpPr txBox="1">
            <a:spLocks noGrp="1"/>
          </p:cNvSpPr>
          <p:nvPr>
            <p:ph type="body" idx="1"/>
          </p:nvPr>
        </p:nvSpPr>
        <p:spPr>
          <a:xfrm>
            <a:off x="4979375" y="2568125"/>
            <a:ext cx="2785200" cy="21450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42900" rtl="0">
              <a:spcBef>
                <a:spcPts val="1600"/>
              </a:spcBef>
              <a:spcAft>
                <a:spcPts val="0"/>
              </a:spcAft>
              <a:buSzPts val="1800"/>
              <a:buChar char="○"/>
              <a:defRPr sz="1800"/>
            </a:lvl2pPr>
            <a:lvl3pPr marL="1371600" lvl="2" indent="-342900" rtl="0">
              <a:spcBef>
                <a:spcPts val="1600"/>
              </a:spcBef>
              <a:spcAft>
                <a:spcPts val="0"/>
              </a:spcAft>
              <a:buSzPts val="1800"/>
              <a:buChar char="■"/>
              <a:defRPr sz="1800"/>
            </a:lvl3pPr>
            <a:lvl4pPr marL="1828800" lvl="3" indent="-342900" rtl="0">
              <a:spcBef>
                <a:spcPts val="1600"/>
              </a:spcBef>
              <a:spcAft>
                <a:spcPts val="0"/>
              </a:spcAft>
              <a:buSzPts val="1800"/>
              <a:buChar char="●"/>
              <a:defRPr sz="1800"/>
            </a:lvl4pPr>
            <a:lvl5pPr marL="2286000" lvl="4" indent="-342900" rtl="0">
              <a:spcBef>
                <a:spcPts val="1600"/>
              </a:spcBef>
              <a:spcAft>
                <a:spcPts val="0"/>
              </a:spcAft>
              <a:buSzPts val="1800"/>
              <a:buChar char="○"/>
              <a:defRPr sz="1800"/>
            </a:lvl5pPr>
            <a:lvl6pPr marL="2743200" lvl="5" indent="-342900" rtl="0">
              <a:spcBef>
                <a:spcPts val="1600"/>
              </a:spcBef>
              <a:spcAft>
                <a:spcPts val="0"/>
              </a:spcAft>
              <a:buSzPts val="1800"/>
              <a:buChar char="■"/>
              <a:defRPr sz="1800"/>
            </a:lvl6pPr>
            <a:lvl7pPr marL="3200400" lvl="6" indent="-342900" rtl="0">
              <a:spcBef>
                <a:spcPts val="1600"/>
              </a:spcBef>
              <a:spcAft>
                <a:spcPts val="0"/>
              </a:spcAft>
              <a:buSzPts val="1800"/>
              <a:buChar char="●"/>
              <a:defRPr sz="1800"/>
            </a:lvl7pPr>
            <a:lvl8pPr marL="3657600" lvl="7" indent="-342900" rtl="0">
              <a:spcBef>
                <a:spcPts val="1600"/>
              </a:spcBef>
              <a:spcAft>
                <a:spcPts val="0"/>
              </a:spcAft>
              <a:buSzPts val="1800"/>
              <a:buChar char="○"/>
              <a:defRPr sz="1800"/>
            </a:lvl8pPr>
            <a:lvl9pPr marL="4114800" lvl="8" indent="-342900" rtl="0">
              <a:spcBef>
                <a:spcPts val="1600"/>
              </a:spcBef>
              <a:spcAft>
                <a:spcPts val="1600"/>
              </a:spcAft>
              <a:buSzPts val="1800"/>
              <a:buChar char="■"/>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2"/>
              </a:buClr>
              <a:buSzPts val="2800"/>
              <a:buFont typeface="Viga"/>
              <a:buNone/>
              <a:defRPr sz="2800">
                <a:solidFill>
                  <a:schemeClr val="lt2"/>
                </a:solidFill>
                <a:latin typeface="Viga"/>
                <a:ea typeface="Viga"/>
                <a:cs typeface="Viga"/>
                <a:sym typeface="Viga"/>
              </a:defRPr>
            </a:lvl1pPr>
            <a:lvl2pPr lvl="1">
              <a:spcBef>
                <a:spcPts val="0"/>
              </a:spcBef>
              <a:spcAft>
                <a:spcPts val="0"/>
              </a:spcAft>
              <a:buClr>
                <a:schemeClr val="lt2"/>
              </a:buClr>
              <a:buSzPts val="2800"/>
              <a:buNone/>
              <a:defRPr sz="2800">
                <a:solidFill>
                  <a:schemeClr val="lt2"/>
                </a:solidFill>
              </a:defRPr>
            </a:lvl2pPr>
            <a:lvl3pPr lvl="2">
              <a:spcBef>
                <a:spcPts val="0"/>
              </a:spcBef>
              <a:spcAft>
                <a:spcPts val="0"/>
              </a:spcAft>
              <a:buClr>
                <a:schemeClr val="lt2"/>
              </a:buClr>
              <a:buSzPts val="2800"/>
              <a:buNone/>
              <a:defRPr sz="2800">
                <a:solidFill>
                  <a:schemeClr val="lt2"/>
                </a:solidFill>
              </a:defRPr>
            </a:lvl3pPr>
            <a:lvl4pPr lvl="3">
              <a:spcBef>
                <a:spcPts val="0"/>
              </a:spcBef>
              <a:spcAft>
                <a:spcPts val="0"/>
              </a:spcAft>
              <a:buClr>
                <a:schemeClr val="lt2"/>
              </a:buClr>
              <a:buSzPts val="2800"/>
              <a:buNone/>
              <a:defRPr sz="2800">
                <a:solidFill>
                  <a:schemeClr val="lt2"/>
                </a:solidFill>
              </a:defRPr>
            </a:lvl4pPr>
            <a:lvl5pPr lvl="4">
              <a:spcBef>
                <a:spcPts val="0"/>
              </a:spcBef>
              <a:spcAft>
                <a:spcPts val="0"/>
              </a:spcAft>
              <a:buClr>
                <a:schemeClr val="lt2"/>
              </a:buClr>
              <a:buSzPts val="2800"/>
              <a:buNone/>
              <a:defRPr sz="2800">
                <a:solidFill>
                  <a:schemeClr val="lt2"/>
                </a:solidFill>
              </a:defRPr>
            </a:lvl5pPr>
            <a:lvl6pPr lvl="5">
              <a:spcBef>
                <a:spcPts val="0"/>
              </a:spcBef>
              <a:spcAft>
                <a:spcPts val="0"/>
              </a:spcAft>
              <a:buClr>
                <a:schemeClr val="lt2"/>
              </a:buClr>
              <a:buSzPts val="2800"/>
              <a:buNone/>
              <a:defRPr sz="2800">
                <a:solidFill>
                  <a:schemeClr val="lt2"/>
                </a:solidFill>
              </a:defRPr>
            </a:lvl6pPr>
            <a:lvl7pPr lvl="6">
              <a:spcBef>
                <a:spcPts val="0"/>
              </a:spcBef>
              <a:spcAft>
                <a:spcPts val="0"/>
              </a:spcAft>
              <a:buClr>
                <a:schemeClr val="lt2"/>
              </a:buClr>
              <a:buSzPts val="2800"/>
              <a:buNone/>
              <a:defRPr sz="2800">
                <a:solidFill>
                  <a:schemeClr val="lt2"/>
                </a:solidFill>
              </a:defRPr>
            </a:lvl7pPr>
            <a:lvl8pPr lvl="7">
              <a:spcBef>
                <a:spcPts val="0"/>
              </a:spcBef>
              <a:spcAft>
                <a:spcPts val="0"/>
              </a:spcAft>
              <a:buClr>
                <a:schemeClr val="lt2"/>
              </a:buClr>
              <a:buSzPts val="2800"/>
              <a:buNone/>
              <a:defRPr sz="2800">
                <a:solidFill>
                  <a:schemeClr val="lt2"/>
                </a:solidFill>
              </a:defRPr>
            </a:lvl8pPr>
            <a:lvl9pPr lvl="8">
              <a:spcBef>
                <a:spcPts val="0"/>
              </a:spcBef>
              <a:spcAft>
                <a:spcPts val="0"/>
              </a:spcAft>
              <a:buClr>
                <a:schemeClr val="lt2"/>
              </a:buClr>
              <a:buSzPts val="2800"/>
              <a:buNone/>
              <a:defRPr sz="2800">
                <a:solidFill>
                  <a:schemeClr val="lt2"/>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00000"/>
              </a:lnSpc>
              <a:spcBef>
                <a:spcPts val="0"/>
              </a:spcBef>
              <a:spcAft>
                <a:spcPts val="0"/>
              </a:spcAft>
              <a:buClr>
                <a:schemeClr val="lt2"/>
              </a:buClr>
              <a:buSzPts val="1800"/>
              <a:buFont typeface="DM Sans"/>
              <a:buChar char="●"/>
              <a:defRPr sz="1800">
                <a:solidFill>
                  <a:schemeClr val="lt2"/>
                </a:solidFill>
                <a:latin typeface="DM Sans"/>
                <a:ea typeface="DM Sans"/>
                <a:cs typeface="DM Sans"/>
                <a:sym typeface="DM Sans"/>
              </a:defRPr>
            </a:lvl1pPr>
            <a:lvl2pPr marL="914400" lvl="1" indent="-317500" rtl="0">
              <a:lnSpc>
                <a:spcPct val="100000"/>
              </a:lnSpc>
              <a:spcBef>
                <a:spcPts val="1600"/>
              </a:spcBef>
              <a:spcAft>
                <a:spcPts val="0"/>
              </a:spcAft>
              <a:buClr>
                <a:schemeClr val="lt2"/>
              </a:buClr>
              <a:buSzPts val="1400"/>
              <a:buFont typeface="DM Sans"/>
              <a:buChar char="○"/>
              <a:defRPr>
                <a:solidFill>
                  <a:schemeClr val="lt2"/>
                </a:solidFill>
                <a:latin typeface="DM Sans"/>
                <a:ea typeface="DM Sans"/>
                <a:cs typeface="DM Sans"/>
                <a:sym typeface="DM Sans"/>
              </a:defRPr>
            </a:lvl2pPr>
            <a:lvl3pPr marL="1371600" lvl="2" indent="-317500" rtl="0">
              <a:lnSpc>
                <a:spcPct val="100000"/>
              </a:lnSpc>
              <a:spcBef>
                <a:spcPts val="1600"/>
              </a:spcBef>
              <a:spcAft>
                <a:spcPts val="0"/>
              </a:spcAft>
              <a:buClr>
                <a:schemeClr val="lt2"/>
              </a:buClr>
              <a:buSzPts val="1400"/>
              <a:buFont typeface="DM Sans"/>
              <a:buChar char="■"/>
              <a:defRPr>
                <a:solidFill>
                  <a:schemeClr val="lt2"/>
                </a:solidFill>
                <a:latin typeface="DM Sans"/>
                <a:ea typeface="DM Sans"/>
                <a:cs typeface="DM Sans"/>
                <a:sym typeface="DM Sans"/>
              </a:defRPr>
            </a:lvl3pPr>
            <a:lvl4pPr marL="1828800" lvl="3" indent="-317500" rtl="0">
              <a:lnSpc>
                <a:spcPct val="100000"/>
              </a:lnSpc>
              <a:spcBef>
                <a:spcPts val="1600"/>
              </a:spcBef>
              <a:spcAft>
                <a:spcPts val="0"/>
              </a:spcAft>
              <a:buClr>
                <a:schemeClr val="lt2"/>
              </a:buClr>
              <a:buSzPts val="1400"/>
              <a:buFont typeface="DM Sans"/>
              <a:buChar char="●"/>
              <a:defRPr>
                <a:solidFill>
                  <a:schemeClr val="lt2"/>
                </a:solidFill>
                <a:latin typeface="DM Sans"/>
                <a:ea typeface="DM Sans"/>
                <a:cs typeface="DM Sans"/>
                <a:sym typeface="DM Sans"/>
              </a:defRPr>
            </a:lvl4pPr>
            <a:lvl5pPr marL="2286000" lvl="4" indent="-317500" rtl="0">
              <a:lnSpc>
                <a:spcPct val="100000"/>
              </a:lnSpc>
              <a:spcBef>
                <a:spcPts val="1600"/>
              </a:spcBef>
              <a:spcAft>
                <a:spcPts val="0"/>
              </a:spcAft>
              <a:buClr>
                <a:schemeClr val="lt2"/>
              </a:buClr>
              <a:buSzPts val="1400"/>
              <a:buFont typeface="DM Sans"/>
              <a:buChar char="○"/>
              <a:defRPr>
                <a:solidFill>
                  <a:schemeClr val="lt2"/>
                </a:solidFill>
                <a:latin typeface="DM Sans"/>
                <a:ea typeface="DM Sans"/>
                <a:cs typeface="DM Sans"/>
                <a:sym typeface="DM Sans"/>
              </a:defRPr>
            </a:lvl5pPr>
            <a:lvl6pPr marL="2743200" lvl="5" indent="-317500" rtl="0">
              <a:lnSpc>
                <a:spcPct val="100000"/>
              </a:lnSpc>
              <a:spcBef>
                <a:spcPts val="1600"/>
              </a:spcBef>
              <a:spcAft>
                <a:spcPts val="0"/>
              </a:spcAft>
              <a:buClr>
                <a:schemeClr val="lt2"/>
              </a:buClr>
              <a:buSzPts val="1400"/>
              <a:buFont typeface="DM Sans"/>
              <a:buChar char="■"/>
              <a:defRPr>
                <a:solidFill>
                  <a:schemeClr val="lt2"/>
                </a:solidFill>
                <a:latin typeface="DM Sans"/>
                <a:ea typeface="DM Sans"/>
                <a:cs typeface="DM Sans"/>
                <a:sym typeface="DM Sans"/>
              </a:defRPr>
            </a:lvl6pPr>
            <a:lvl7pPr marL="3200400" lvl="6" indent="-317500" rtl="0">
              <a:lnSpc>
                <a:spcPct val="100000"/>
              </a:lnSpc>
              <a:spcBef>
                <a:spcPts val="1600"/>
              </a:spcBef>
              <a:spcAft>
                <a:spcPts val="0"/>
              </a:spcAft>
              <a:buClr>
                <a:schemeClr val="lt2"/>
              </a:buClr>
              <a:buSzPts val="1400"/>
              <a:buFont typeface="DM Sans"/>
              <a:buChar char="●"/>
              <a:defRPr>
                <a:solidFill>
                  <a:schemeClr val="lt2"/>
                </a:solidFill>
                <a:latin typeface="DM Sans"/>
                <a:ea typeface="DM Sans"/>
                <a:cs typeface="DM Sans"/>
                <a:sym typeface="DM Sans"/>
              </a:defRPr>
            </a:lvl7pPr>
            <a:lvl8pPr marL="3657600" lvl="7" indent="-317500" rtl="0">
              <a:lnSpc>
                <a:spcPct val="100000"/>
              </a:lnSpc>
              <a:spcBef>
                <a:spcPts val="1600"/>
              </a:spcBef>
              <a:spcAft>
                <a:spcPts val="0"/>
              </a:spcAft>
              <a:buClr>
                <a:schemeClr val="lt2"/>
              </a:buClr>
              <a:buSzPts val="1400"/>
              <a:buFont typeface="DM Sans"/>
              <a:buChar char="○"/>
              <a:defRPr>
                <a:solidFill>
                  <a:schemeClr val="lt2"/>
                </a:solidFill>
                <a:latin typeface="DM Sans"/>
                <a:ea typeface="DM Sans"/>
                <a:cs typeface="DM Sans"/>
                <a:sym typeface="DM Sans"/>
              </a:defRPr>
            </a:lvl8pPr>
            <a:lvl9pPr marL="4114800" lvl="8" indent="-317500" rtl="0">
              <a:lnSpc>
                <a:spcPct val="100000"/>
              </a:lnSpc>
              <a:spcBef>
                <a:spcPts val="1600"/>
              </a:spcBef>
              <a:spcAft>
                <a:spcPts val="1600"/>
              </a:spcAft>
              <a:buClr>
                <a:schemeClr val="lt2"/>
              </a:buClr>
              <a:buSzPts val="1400"/>
              <a:buFont typeface="DM Sans"/>
              <a:buChar char="■"/>
              <a:defRPr>
                <a:solidFill>
                  <a:schemeClr val="lt2"/>
                </a:solidFill>
                <a:latin typeface="DM Sans"/>
                <a:ea typeface="DM Sans"/>
                <a:cs typeface="DM Sans"/>
                <a:sym typeface="DM Sa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rgbClr val="0E2A47"/>
        </a:solidFill>
        <a:effectLst/>
      </p:bgPr>
    </p:bg>
    <p:spTree>
      <p:nvGrpSpPr>
        <p:cNvPr id="1" name="Shape 150"/>
        <p:cNvGrpSpPr/>
        <p:nvPr/>
      </p:nvGrpSpPr>
      <p:grpSpPr>
        <a:xfrm>
          <a:off x="0" y="0"/>
          <a:ext cx="0" cy="0"/>
          <a:chOff x="0" y="0"/>
          <a:chExt cx="0" cy="0"/>
        </a:xfrm>
      </p:grpSpPr>
      <p:sp>
        <p:nvSpPr>
          <p:cNvPr id="151" name="Google Shape;151;p27"/>
          <p:cNvSpPr txBox="1">
            <a:spLocks noGrp="1"/>
          </p:cNvSpPr>
          <p:nvPr>
            <p:ph type="title"/>
          </p:nvPr>
        </p:nvSpPr>
        <p:spPr>
          <a:xfrm>
            <a:off x="1068100" y="933450"/>
            <a:ext cx="7047300" cy="4824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52" name="Google Shape;152;p27"/>
          <p:cNvSpPr txBox="1">
            <a:spLocks noGrp="1"/>
          </p:cNvSpPr>
          <p:nvPr>
            <p:ph type="body" idx="1"/>
          </p:nvPr>
        </p:nvSpPr>
        <p:spPr>
          <a:xfrm>
            <a:off x="1068100" y="1695450"/>
            <a:ext cx="7047300" cy="2502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cSld>
  <p:clrMap bg1="lt1" tx1="dk1" bg2="dk2" tx2="lt2" accent1="accent1" accent2="accent2" accent3="accent3" accent4="accent4" accent5="accent5" accent6="accent6" hlink="hlink" folHlink="folHlink"/>
  <p:sldLayoutIdLst>
    <p:sldLayoutId id="214748367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6.xml"/><Relationship Id="rId5" Type="http://schemas.openxmlformats.org/officeDocument/2006/relationships/image" Target="../media/image14.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image" Target="../media/image6.sv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image" Target="../media/image6.sv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9"/>
          <p:cNvSpPr/>
          <p:nvPr/>
        </p:nvSpPr>
        <p:spPr>
          <a:xfrm rot="-7509504">
            <a:off x="5455916" y="207622"/>
            <a:ext cx="5179224" cy="5732711"/>
          </a:xfrm>
          <a:custGeom>
            <a:avLst/>
            <a:gdLst/>
            <a:ahLst/>
            <a:cxnLst/>
            <a:rect l="l" t="t" r="r" b="b"/>
            <a:pathLst>
              <a:path w="26397" h="32076" extrusionOk="0">
                <a:moveTo>
                  <a:pt x="11422" y="1"/>
                </a:moveTo>
                <a:cubicBezTo>
                  <a:pt x="10866" y="1"/>
                  <a:pt x="10274" y="46"/>
                  <a:pt x="9640" y="141"/>
                </a:cubicBezTo>
                <a:cubicBezTo>
                  <a:pt x="5702" y="732"/>
                  <a:pt x="2430" y="3940"/>
                  <a:pt x="1216" y="7734"/>
                </a:cubicBezTo>
                <a:cubicBezTo>
                  <a:pt x="0" y="11528"/>
                  <a:pt x="664" y="15761"/>
                  <a:pt x="2459" y="19317"/>
                </a:cubicBezTo>
                <a:cubicBezTo>
                  <a:pt x="4253" y="22873"/>
                  <a:pt x="7097" y="25808"/>
                  <a:pt x="10241" y="28254"/>
                </a:cubicBezTo>
                <a:cubicBezTo>
                  <a:pt x="12805" y="30251"/>
                  <a:pt x="15774" y="32014"/>
                  <a:pt x="19022" y="32074"/>
                </a:cubicBezTo>
                <a:cubicBezTo>
                  <a:pt x="19066" y="32075"/>
                  <a:pt x="19109" y="32076"/>
                  <a:pt x="19153" y="32076"/>
                </a:cubicBezTo>
                <a:cubicBezTo>
                  <a:pt x="22363" y="32076"/>
                  <a:pt x="25746" y="29895"/>
                  <a:pt x="26096" y="26708"/>
                </a:cubicBezTo>
                <a:cubicBezTo>
                  <a:pt x="26397" y="23957"/>
                  <a:pt x="24516" y="21520"/>
                  <a:pt x="23100" y="19145"/>
                </a:cubicBezTo>
                <a:cubicBezTo>
                  <a:pt x="19506" y="13117"/>
                  <a:pt x="20856" y="1"/>
                  <a:pt x="11422" y="1"/>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9"/>
          <p:cNvSpPr txBox="1">
            <a:spLocks noGrp="1"/>
          </p:cNvSpPr>
          <p:nvPr>
            <p:ph type="ctrTitle"/>
          </p:nvPr>
        </p:nvSpPr>
        <p:spPr>
          <a:xfrm>
            <a:off x="4974350" y="527325"/>
            <a:ext cx="3769500" cy="2915100"/>
          </a:xfrm>
          <a:prstGeom prst="rect">
            <a:avLst/>
          </a:prstGeom>
        </p:spPr>
        <p:txBody>
          <a:bodyPr spcFirstLastPara="1" wrap="square" lIns="91425" tIns="91425" rIns="91425" bIns="91425" anchor="b" anchorCtr="0">
            <a:noAutofit/>
          </a:bodyPr>
          <a:lstStyle/>
          <a:p>
            <a:r>
              <a:rPr lang="en" sz="3600">
                <a:solidFill>
                  <a:schemeClr val="lt2"/>
                </a:solidFill>
              </a:rPr>
              <a:t>Simulation de la gestion des </a:t>
            </a:r>
            <a:r>
              <a:rPr lang="en" sz="3600" err="1">
                <a:solidFill>
                  <a:schemeClr val="lt2"/>
                </a:solidFill>
              </a:rPr>
              <a:t>ressources</a:t>
            </a:r>
            <a:r>
              <a:rPr lang="en" sz="3600">
                <a:solidFill>
                  <a:schemeClr val="lt2"/>
                </a:solidFill>
              </a:rPr>
              <a:t> d'un </a:t>
            </a:r>
            <a:r>
              <a:rPr lang="en" sz="3600" err="1">
                <a:solidFill>
                  <a:schemeClr val="lt2"/>
                </a:solidFill>
              </a:rPr>
              <a:t>système</a:t>
            </a:r>
            <a:r>
              <a:rPr lang="en" sz="3600">
                <a:solidFill>
                  <a:schemeClr val="lt2"/>
                </a:solidFill>
              </a:rPr>
              <a:t> </a:t>
            </a:r>
            <a:r>
              <a:rPr lang="en" sz="3600" err="1">
                <a:solidFill>
                  <a:schemeClr val="lt2"/>
                </a:solidFill>
              </a:rPr>
              <a:t>pervasif</a:t>
            </a:r>
            <a:r>
              <a:rPr lang="en" sz="3600">
                <a:solidFill>
                  <a:schemeClr val="lt2"/>
                </a:solidFill>
              </a:rPr>
              <a:t>. (PERVASIM)</a:t>
            </a:r>
          </a:p>
        </p:txBody>
      </p:sp>
      <p:sp>
        <p:nvSpPr>
          <p:cNvPr id="160" name="Google Shape;160;p29"/>
          <p:cNvSpPr txBox="1">
            <a:spLocks noGrp="1"/>
          </p:cNvSpPr>
          <p:nvPr>
            <p:ph type="subTitle" idx="1"/>
          </p:nvPr>
        </p:nvSpPr>
        <p:spPr>
          <a:xfrm>
            <a:off x="4974350" y="3518775"/>
            <a:ext cx="3876300" cy="792600"/>
          </a:xfrm>
          <a:prstGeom prst="rect">
            <a:avLst/>
          </a:prstGeom>
        </p:spPr>
        <p:txBody>
          <a:bodyPr spcFirstLastPara="1" wrap="square" lIns="91425" tIns="91425" rIns="91425" bIns="91425" anchor="t" anchorCtr="0">
            <a:noAutofit/>
          </a:bodyPr>
          <a:lstStyle/>
          <a:p>
            <a:pPr marL="0" indent="0"/>
            <a:r>
              <a:rPr lang="en" dirty="0">
                <a:solidFill>
                  <a:schemeClr val="lt2"/>
                </a:solidFill>
              </a:rPr>
              <a:t>Guillaume </a:t>
            </a:r>
            <a:r>
              <a:rPr lang="en" dirty="0" err="1">
                <a:solidFill>
                  <a:schemeClr val="lt2"/>
                </a:solidFill>
              </a:rPr>
              <a:t>Wantiez</a:t>
            </a:r>
            <a:endParaRPr lang="en" dirty="0">
              <a:solidFill>
                <a:schemeClr val="lt2"/>
              </a:solidFill>
            </a:endParaRPr>
          </a:p>
          <a:p>
            <a:pPr marL="0" indent="0"/>
            <a:r>
              <a:rPr lang="en" sz="1200" dirty="0">
                <a:solidFill>
                  <a:schemeClr val="lt2"/>
                </a:solidFill>
              </a:rPr>
              <a:t>Sous la direction de David Beserra</a:t>
            </a:r>
          </a:p>
        </p:txBody>
      </p:sp>
      <p:grpSp>
        <p:nvGrpSpPr>
          <p:cNvPr id="161" name="Google Shape;161;p29"/>
          <p:cNvGrpSpPr/>
          <p:nvPr/>
        </p:nvGrpSpPr>
        <p:grpSpPr>
          <a:xfrm>
            <a:off x="196269" y="-35131"/>
            <a:ext cx="4117010" cy="5284424"/>
            <a:chOff x="196269" y="-35131"/>
            <a:chExt cx="4117010" cy="5284424"/>
          </a:xfrm>
        </p:grpSpPr>
        <p:grpSp>
          <p:nvGrpSpPr>
            <p:cNvPr id="162" name="Google Shape;162;p29"/>
            <p:cNvGrpSpPr/>
            <p:nvPr/>
          </p:nvGrpSpPr>
          <p:grpSpPr>
            <a:xfrm>
              <a:off x="196269" y="-35131"/>
              <a:ext cx="4117010" cy="4393434"/>
              <a:chOff x="43869" y="-35131"/>
              <a:chExt cx="4117010" cy="4393434"/>
            </a:xfrm>
          </p:grpSpPr>
          <p:sp>
            <p:nvSpPr>
              <p:cNvPr id="163" name="Google Shape;163;p29"/>
              <p:cNvSpPr/>
              <p:nvPr/>
            </p:nvSpPr>
            <p:spPr>
              <a:xfrm>
                <a:off x="3778000" y="1055743"/>
                <a:ext cx="227152" cy="225698"/>
              </a:xfrm>
              <a:custGeom>
                <a:avLst/>
                <a:gdLst/>
                <a:ahLst/>
                <a:cxnLst/>
                <a:rect l="l" t="t" r="r" b="b"/>
                <a:pathLst>
                  <a:path w="2428" h="2336" extrusionOk="0">
                    <a:moveTo>
                      <a:pt x="1260" y="1"/>
                    </a:moveTo>
                    <a:cubicBezTo>
                      <a:pt x="788" y="1"/>
                      <a:pt x="361" y="285"/>
                      <a:pt x="181" y="723"/>
                    </a:cubicBezTo>
                    <a:cubicBezTo>
                      <a:pt x="0" y="1158"/>
                      <a:pt x="100" y="1661"/>
                      <a:pt x="434" y="1994"/>
                    </a:cubicBezTo>
                    <a:cubicBezTo>
                      <a:pt x="657" y="2217"/>
                      <a:pt x="956" y="2336"/>
                      <a:pt x="1259" y="2336"/>
                    </a:cubicBezTo>
                    <a:cubicBezTo>
                      <a:pt x="1410" y="2336"/>
                      <a:pt x="1562" y="2307"/>
                      <a:pt x="1707" y="2247"/>
                    </a:cubicBezTo>
                    <a:cubicBezTo>
                      <a:pt x="2143" y="2067"/>
                      <a:pt x="2427" y="1640"/>
                      <a:pt x="2427" y="1168"/>
                    </a:cubicBezTo>
                    <a:cubicBezTo>
                      <a:pt x="2427" y="524"/>
                      <a:pt x="1904" y="1"/>
                      <a:pt x="1260" y="1"/>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4" name="Google Shape;164;p29"/>
              <p:cNvGrpSpPr/>
              <p:nvPr/>
            </p:nvGrpSpPr>
            <p:grpSpPr>
              <a:xfrm>
                <a:off x="43869" y="-35131"/>
                <a:ext cx="4117010" cy="4393434"/>
                <a:chOff x="-6861500" y="-774675"/>
                <a:chExt cx="4221275" cy="4504700"/>
              </a:xfrm>
            </p:grpSpPr>
            <p:sp>
              <p:nvSpPr>
                <p:cNvPr id="165" name="Google Shape;165;p29"/>
                <p:cNvSpPr/>
                <p:nvPr/>
              </p:nvSpPr>
              <p:spPr>
                <a:xfrm>
                  <a:off x="-5567850" y="2977775"/>
                  <a:ext cx="2509100" cy="191100"/>
                </a:xfrm>
                <a:custGeom>
                  <a:avLst/>
                  <a:gdLst/>
                  <a:ahLst/>
                  <a:cxnLst/>
                  <a:rect l="l" t="t" r="r" b="b"/>
                  <a:pathLst>
                    <a:path w="100364" h="7644" extrusionOk="0">
                      <a:moveTo>
                        <a:pt x="7924" y="0"/>
                      </a:moveTo>
                      <a:lnTo>
                        <a:pt x="1" y="7643"/>
                      </a:lnTo>
                      <a:lnTo>
                        <a:pt x="100364" y="7643"/>
                      </a:lnTo>
                      <a:lnTo>
                        <a:pt x="9244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29"/>
                <p:cNvSpPr/>
                <p:nvPr/>
              </p:nvSpPr>
              <p:spPr>
                <a:xfrm>
                  <a:off x="-5576575" y="2971225"/>
                  <a:ext cx="2526575" cy="204150"/>
                </a:xfrm>
                <a:custGeom>
                  <a:avLst/>
                  <a:gdLst/>
                  <a:ahLst/>
                  <a:cxnLst/>
                  <a:rect l="l" t="t" r="r" b="b"/>
                  <a:pathLst>
                    <a:path w="101063" h="8166" extrusionOk="0">
                      <a:moveTo>
                        <a:pt x="92685" y="523"/>
                      </a:moveTo>
                      <a:lnTo>
                        <a:pt x="100069" y="7645"/>
                      </a:lnTo>
                      <a:lnTo>
                        <a:pt x="994" y="7645"/>
                      </a:lnTo>
                      <a:lnTo>
                        <a:pt x="8378" y="523"/>
                      </a:lnTo>
                      <a:close/>
                      <a:moveTo>
                        <a:pt x="8273" y="1"/>
                      </a:moveTo>
                      <a:cubicBezTo>
                        <a:pt x="8206" y="1"/>
                        <a:pt x="8141" y="27"/>
                        <a:pt x="8092" y="75"/>
                      </a:cubicBezTo>
                      <a:lnTo>
                        <a:pt x="170" y="7718"/>
                      </a:lnTo>
                      <a:cubicBezTo>
                        <a:pt x="0" y="7881"/>
                        <a:pt x="115" y="8166"/>
                        <a:pt x="350" y="8166"/>
                      </a:cubicBezTo>
                      <a:lnTo>
                        <a:pt x="100713" y="8166"/>
                      </a:lnTo>
                      <a:cubicBezTo>
                        <a:pt x="100948" y="8166"/>
                        <a:pt x="101063" y="7880"/>
                        <a:pt x="100893" y="7718"/>
                      </a:cubicBezTo>
                      <a:lnTo>
                        <a:pt x="92971" y="75"/>
                      </a:lnTo>
                      <a:cubicBezTo>
                        <a:pt x="92922" y="27"/>
                        <a:pt x="92857" y="1"/>
                        <a:pt x="92790" y="1"/>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29"/>
                <p:cNvSpPr/>
                <p:nvPr/>
              </p:nvSpPr>
              <p:spPr>
                <a:xfrm>
                  <a:off x="-5367125" y="2980250"/>
                  <a:ext cx="2029575" cy="142450"/>
                </a:xfrm>
                <a:custGeom>
                  <a:avLst/>
                  <a:gdLst/>
                  <a:ahLst/>
                  <a:cxnLst/>
                  <a:rect l="l" t="t" r="r" b="b"/>
                  <a:pathLst>
                    <a:path w="81183" h="5698" extrusionOk="0">
                      <a:moveTo>
                        <a:pt x="40592" y="0"/>
                      </a:moveTo>
                      <a:cubicBezTo>
                        <a:pt x="18173" y="0"/>
                        <a:pt x="0" y="1276"/>
                        <a:pt x="0" y="2849"/>
                      </a:cubicBezTo>
                      <a:cubicBezTo>
                        <a:pt x="0" y="4421"/>
                        <a:pt x="18173" y="5698"/>
                        <a:pt x="40592" y="5698"/>
                      </a:cubicBezTo>
                      <a:cubicBezTo>
                        <a:pt x="63009" y="5698"/>
                        <a:pt x="81183" y="4423"/>
                        <a:pt x="81183" y="2849"/>
                      </a:cubicBezTo>
                      <a:cubicBezTo>
                        <a:pt x="81183" y="1276"/>
                        <a:pt x="63009" y="0"/>
                        <a:pt x="40592" y="0"/>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9"/>
                <p:cNvSpPr/>
                <p:nvPr/>
              </p:nvSpPr>
              <p:spPr>
                <a:xfrm>
                  <a:off x="-5567850" y="3168850"/>
                  <a:ext cx="2509100" cy="177150"/>
                </a:xfrm>
                <a:custGeom>
                  <a:avLst/>
                  <a:gdLst/>
                  <a:ahLst/>
                  <a:cxnLst/>
                  <a:rect l="l" t="t" r="r" b="b"/>
                  <a:pathLst>
                    <a:path w="100364" h="7086" extrusionOk="0">
                      <a:moveTo>
                        <a:pt x="1" y="0"/>
                      </a:moveTo>
                      <a:lnTo>
                        <a:pt x="1" y="7085"/>
                      </a:lnTo>
                      <a:lnTo>
                        <a:pt x="100364" y="7085"/>
                      </a:lnTo>
                      <a:lnTo>
                        <a:pt x="100364" y="0"/>
                      </a:ln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9"/>
                <p:cNvSpPr/>
                <p:nvPr/>
              </p:nvSpPr>
              <p:spPr>
                <a:xfrm>
                  <a:off x="-5574350" y="3162350"/>
                  <a:ext cx="2522125" cy="190150"/>
                </a:xfrm>
                <a:custGeom>
                  <a:avLst/>
                  <a:gdLst/>
                  <a:ahLst/>
                  <a:cxnLst/>
                  <a:rect l="l" t="t" r="r" b="b"/>
                  <a:pathLst>
                    <a:path w="100885" h="7606" extrusionOk="0">
                      <a:moveTo>
                        <a:pt x="100364" y="521"/>
                      </a:moveTo>
                      <a:lnTo>
                        <a:pt x="100364" y="7085"/>
                      </a:lnTo>
                      <a:lnTo>
                        <a:pt x="521" y="7085"/>
                      </a:lnTo>
                      <a:lnTo>
                        <a:pt x="521" y="521"/>
                      </a:lnTo>
                      <a:close/>
                      <a:moveTo>
                        <a:pt x="261" y="0"/>
                      </a:moveTo>
                      <a:cubicBezTo>
                        <a:pt x="117" y="0"/>
                        <a:pt x="1" y="116"/>
                        <a:pt x="1" y="260"/>
                      </a:cubicBezTo>
                      <a:lnTo>
                        <a:pt x="1" y="7345"/>
                      </a:lnTo>
                      <a:cubicBezTo>
                        <a:pt x="1" y="7488"/>
                        <a:pt x="117" y="7606"/>
                        <a:pt x="261" y="7606"/>
                      </a:cubicBezTo>
                      <a:lnTo>
                        <a:pt x="100624" y="7606"/>
                      </a:lnTo>
                      <a:cubicBezTo>
                        <a:pt x="100768" y="7606"/>
                        <a:pt x="100884" y="7488"/>
                        <a:pt x="100884" y="7345"/>
                      </a:cubicBezTo>
                      <a:lnTo>
                        <a:pt x="100884" y="260"/>
                      </a:lnTo>
                      <a:cubicBezTo>
                        <a:pt x="100884" y="116"/>
                        <a:pt x="100768" y="0"/>
                        <a:pt x="100624" y="0"/>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29"/>
                <p:cNvSpPr/>
                <p:nvPr/>
              </p:nvSpPr>
              <p:spPr>
                <a:xfrm>
                  <a:off x="-5745350" y="3345975"/>
                  <a:ext cx="2864125" cy="191100"/>
                </a:xfrm>
                <a:custGeom>
                  <a:avLst/>
                  <a:gdLst/>
                  <a:ahLst/>
                  <a:cxnLst/>
                  <a:rect l="l" t="t" r="r" b="b"/>
                  <a:pathLst>
                    <a:path w="114565" h="7644" extrusionOk="0">
                      <a:moveTo>
                        <a:pt x="7101" y="0"/>
                      </a:moveTo>
                      <a:lnTo>
                        <a:pt x="0" y="7644"/>
                      </a:lnTo>
                      <a:lnTo>
                        <a:pt x="114565" y="7644"/>
                      </a:lnTo>
                      <a:lnTo>
                        <a:pt x="10746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29"/>
                <p:cNvSpPr/>
                <p:nvPr/>
              </p:nvSpPr>
              <p:spPr>
                <a:xfrm>
                  <a:off x="-5753975" y="3339475"/>
                  <a:ext cx="2881375" cy="204100"/>
                </a:xfrm>
                <a:custGeom>
                  <a:avLst/>
                  <a:gdLst/>
                  <a:ahLst/>
                  <a:cxnLst/>
                  <a:rect l="l" t="t" r="r" b="b"/>
                  <a:pathLst>
                    <a:path w="115255" h="8164" extrusionOk="0">
                      <a:moveTo>
                        <a:pt x="107696" y="521"/>
                      </a:moveTo>
                      <a:lnTo>
                        <a:pt x="114313" y="7643"/>
                      </a:lnTo>
                      <a:lnTo>
                        <a:pt x="943" y="7643"/>
                      </a:lnTo>
                      <a:lnTo>
                        <a:pt x="7559" y="521"/>
                      </a:lnTo>
                      <a:close/>
                      <a:moveTo>
                        <a:pt x="7446" y="0"/>
                      </a:moveTo>
                      <a:cubicBezTo>
                        <a:pt x="7373" y="0"/>
                        <a:pt x="7304" y="30"/>
                        <a:pt x="7255" y="84"/>
                      </a:cubicBezTo>
                      <a:lnTo>
                        <a:pt x="155" y="7727"/>
                      </a:lnTo>
                      <a:cubicBezTo>
                        <a:pt x="0" y="7893"/>
                        <a:pt x="119" y="8164"/>
                        <a:pt x="345" y="8164"/>
                      </a:cubicBezTo>
                      <a:lnTo>
                        <a:pt x="114910" y="8164"/>
                      </a:lnTo>
                      <a:cubicBezTo>
                        <a:pt x="115136" y="8164"/>
                        <a:pt x="115255" y="7894"/>
                        <a:pt x="115100" y="7727"/>
                      </a:cubicBezTo>
                      <a:lnTo>
                        <a:pt x="108000" y="84"/>
                      </a:lnTo>
                      <a:cubicBezTo>
                        <a:pt x="107951" y="30"/>
                        <a:pt x="107882" y="0"/>
                        <a:pt x="107809" y="0"/>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29"/>
                <p:cNvSpPr/>
                <p:nvPr/>
              </p:nvSpPr>
              <p:spPr>
                <a:xfrm>
                  <a:off x="-5744850" y="3537050"/>
                  <a:ext cx="2863125" cy="186475"/>
                </a:xfrm>
                <a:custGeom>
                  <a:avLst/>
                  <a:gdLst/>
                  <a:ahLst/>
                  <a:cxnLst/>
                  <a:rect l="l" t="t" r="r" b="b"/>
                  <a:pathLst>
                    <a:path w="114525" h="7459" extrusionOk="0">
                      <a:moveTo>
                        <a:pt x="1" y="1"/>
                      </a:moveTo>
                      <a:lnTo>
                        <a:pt x="1" y="7459"/>
                      </a:lnTo>
                      <a:lnTo>
                        <a:pt x="114524" y="7459"/>
                      </a:lnTo>
                      <a:lnTo>
                        <a:pt x="114524" y="1"/>
                      </a:ln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29"/>
                <p:cNvSpPr/>
                <p:nvPr/>
              </p:nvSpPr>
              <p:spPr>
                <a:xfrm>
                  <a:off x="-5751350" y="3530550"/>
                  <a:ext cx="2876125" cy="199475"/>
                </a:xfrm>
                <a:custGeom>
                  <a:avLst/>
                  <a:gdLst/>
                  <a:ahLst/>
                  <a:cxnLst/>
                  <a:rect l="l" t="t" r="r" b="b"/>
                  <a:pathLst>
                    <a:path w="115045" h="7979" extrusionOk="0">
                      <a:moveTo>
                        <a:pt x="114524" y="521"/>
                      </a:moveTo>
                      <a:lnTo>
                        <a:pt x="114524" y="7458"/>
                      </a:lnTo>
                      <a:lnTo>
                        <a:pt x="521" y="7458"/>
                      </a:lnTo>
                      <a:lnTo>
                        <a:pt x="521" y="521"/>
                      </a:lnTo>
                      <a:close/>
                      <a:moveTo>
                        <a:pt x="261" y="0"/>
                      </a:moveTo>
                      <a:cubicBezTo>
                        <a:pt x="117" y="0"/>
                        <a:pt x="1" y="116"/>
                        <a:pt x="1" y="261"/>
                      </a:cubicBezTo>
                      <a:lnTo>
                        <a:pt x="1" y="7719"/>
                      </a:lnTo>
                      <a:cubicBezTo>
                        <a:pt x="1" y="7861"/>
                        <a:pt x="117" y="7979"/>
                        <a:pt x="261" y="7979"/>
                      </a:cubicBezTo>
                      <a:lnTo>
                        <a:pt x="114784" y="7979"/>
                      </a:lnTo>
                      <a:cubicBezTo>
                        <a:pt x="114928" y="7979"/>
                        <a:pt x="115044" y="7861"/>
                        <a:pt x="115044" y="7719"/>
                      </a:cubicBezTo>
                      <a:lnTo>
                        <a:pt x="115044" y="261"/>
                      </a:lnTo>
                      <a:cubicBezTo>
                        <a:pt x="115044" y="116"/>
                        <a:pt x="114928" y="0"/>
                        <a:pt x="114784" y="0"/>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29"/>
                <p:cNvSpPr/>
                <p:nvPr/>
              </p:nvSpPr>
              <p:spPr>
                <a:xfrm>
                  <a:off x="-4347575" y="-413325"/>
                  <a:ext cx="466400" cy="1692575"/>
                </a:xfrm>
                <a:custGeom>
                  <a:avLst/>
                  <a:gdLst/>
                  <a:ahLst/>
                  <a:cxnLst/>
                  <a:rect l="l" t="t" r="r" b="b"/>
                  <a:pathLst>
                    <a:path w="18656" h="67703" extrusionOk="0">
                      <a:moveTo>
                        <a:pt x="18135" y="0"/>
                      </a:moveTo>
                      <a:lnTo>
                        <a:pt x="18135" y="19792"/>
                      </a:lnTo>
                      <a:lnTo>
                        <a:pt x="0" y="19792"/>
                      </a:lnTo>
                      <a:lnTo>
                        <a:pt x="0" y="67703"/>
                      </a:lnTo>
                      <a:lnTo>
                        <a:pt x="521" y="67703"/>
                      </a:lnTo>
                      <a:lnTo>
                        <a:pt x="521" y="20313"/>
                      </a:lnTo>
                      <a:lnTo>
                        <a:pt x="18655" y="20313"/>
                      </a:lnTo>
                      <a:lnTo>
                        <a:pt x="18655" y="0"/>
                      </a:ln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29"/>
                <p:cNvSpPr/>
                <p:nvPr/>
              </p:nvSpPr>
              <p:spPr>
                <a:xfrm>
                  <a:off x="-4170425" y="-413325"/>
                  <a:ext cx="13050" cy="495700"/>
                </a:xfrm>
                <a:custGeom>
                  <a:avLst/>
                  <a:gdLst/>
                  <a:ahLst/>
                  <a:cxnLst/>
                  <a:rect l="l" t="t" r="r" b="b"/>
                  <a:pathLst>
                    <a:path w="522" h="19828" extrusionOk="0">
                      <a:moveTo>
                        <a:pt x="0" y="0"/>
                      </a:moveTo>
                      <a:lnTo>
                        <a:pt x="0" y="19828"/>
                      </a:lnTo>
                      <a:lnTo>
                        <a:pt x="521" y="19828"/>
                      </a:lnTo>
                      <a:lnTo>
                        <a:pt x="521" y="0"/>
                      </a:ln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9"/>
                <p:cNvSpPr/>
                <p:nvPr/>
              </p:nvSpPr>
              <p:spPr>
                <a:xfrm>
                  <a:off x="-6823850" y="1135200"/>
                  <a:ext cx="3243632" cy="396512"/>
                </a:xfrm>
                <a:custGeom>
                  <a:avLst/>
                  <a:gdLst/>
                  <a:ahLst/>
                  <a:cxnLst/>
                  <a:rect l="l" t="t" r="r" b="b"/>
                  <a:pathLst>
                    <a:path w="96577" h="13207" extrusionOk="0">
                      <a:moveTo>
                        <a:pt x="1" y="1"/>
                      </a:moveTo>
                      <a:lnTo>
                        <a:pt x="1" y="521"/>
                      </a:lnTo>
                      <a:lnTo>
                        <a:pt x="16928" y="521"/>
                      </a:lnTo>
                      <a:lnTo>
                        <a:pt x="16928" y="13207"/>
                      </a:lnTo>
                      <a:lnTo>
                        <a:pt x="96576" y="13207"/>
                      </a:lnTo>
                      <a:lnTo>
                        <a:pt x="96576" y="12686"/>
                      </a:lnTo>
                      <a:lnTo>
                        <a:pt x="17449" y="12686"/>
                      </a:lnTo>
                      <a:lnTo>
                        <a:pt x="17449" y="1"/>
                      </a:ln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9"/>
                <p:cNvSpPr/>
                <p:nvPr/>
              </p:nvSpPr>
              <p:spPr>
                <a:xfrm>
                  <a:off x="-5009350" y="-730475"/>
                  <a:ext cx="330175" cy="1698300"/>
                </a:xfrm>
                <a:custGeom>
                  <a:avLst/>
                  <a:gdLst/>
                  <a:ahLst/>
                  <a:cxnLst/>
                  <a:rect l="l" t="t" r="r" b="b"/>
                  <a:pathLst>
                    <a:path w="13207" h="67932" extrusionOk="0">
                      <a:moveTo>
                        <a:pt x="10232" y="1"/>
                      </a:moveTo>
                      <a:lnTo>
                        <a:pt x="10232" y="17747"/>
                      </a:lnTo>
                      <a:lnTo>
                        <a:pt x="1" y="17747"/>
                      </a:lnTo>
                      <a:lnTo>
                        <a:pt x="1" y="29725"/>
                      </a:lnTo>
                      <a:lnTo>
                        <a:pt x="12686" y="29725"/>
                      </a:lnTo>
                      <a:lnTo>
                        <a:pt x="12686" y="67931"/>
                      </a:lnTo>
                      <a:lnTo>
                        <a:pt x="13207" y="67931"/>
                      </a:lnTo>
                      <a:lnTo>
                        <a:pt x="13207" y="29204"/>
                      </a:lnTo>
                      <a:lnTo>
                        <a:pt x="522" y="29204"/>
                      </a:lnTo>
                      <a:lnTo>
                        <a:pt x="522" y="18267"/>
                      </a:lnTo>
                      <a:lnTo>
                        <a:pt x="10752" y="18267"/>
                      </a:lnTo>
                      <a:lnTo>
                        <a:pt x="10752" y="1"/>
                      </a:ln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9"/>
                <p:cNvSpPr/>
                <p:nvPr/>
              </p:nvSpPr>
              <p:spPr>
                <a:xfrm>
                  <a:off x="-3352000" y="-327750"/>
                  <a:ext cx="323675" cy="927275"/>
                </a:xfrm>
                <a:custGeom>
                  <a:avLst/>
                  <a:gdLst/>
                  <a:ahLst/>
                  <a:cxnLst/>
                  <a:rect l="l" t="t" r="r" b="b"/>
                  <a:pathLst>
                    <a:path w="12947" h="37091" extrusionOk="0">
                      <a:moveTo>
                        <a:pt x="6957" y="1"/>
                      </a:moveTo>
                      <a:lnTo>
                        <a:pt x="6957" y="11049"/>
                      </a:lnTo>
                      <a:lnTo>
                        <a:pt x="0" y="11049"/>
                      </a:lnTo>
                      <a:lnTo>
                        <a:pt x="0" y="37090"/>
                      </a:lnTo>
                      <a:lnTo>
                        <a:pt x="521" y="37090"/>
                      </a:lnTo>
                      <a:lnTo>
                        <a:pt x="521" y="11569"/>
                      </a:lnTo>
                      <a:lnTo>
                        <a:pt x="7477" y="11569"/>
                      </a:lnTo>
                      <a:lnTo>
                        <a:pt x="7477" y="521"/>
                      </a:lnTo>
                      <a:lnTo>
                        <a:pt x="12947" y="521"/>
                      </a:lnTo>
                      <a:lnTo>
                        <a:pt x="12947" y="1"/>
                      </a:ln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29"/>
                <p:cNvSpPr/>
                <p:nvPr/>
              </p:nvSpPr>
              <p:spPr>
                <a:xfrm>
                  <a:off x="-5602700" y="-454250"/>
                  <a:ext cx="156250" cy="992375"/>
                </a:xfrm>
                <a:custGeom>
                  <a:avLst/>
                  <a:gdLst/>
                  <a:ahLst/>
                  <a:cxnLst/>
                  <a:rect l="l" t="t" r="r" b="b"/>
                  <a:pathLst>
                    <a:path w="6250" h="39695" extrusionOk="0">
                      <a:moveTo>
                        <a:pt x="0" y="0"/>
                      </a:moveTo>
                      <a:lnTo>
                        <a:pt x="0" y="14432"/>
                      </a:lnTo>
                      <a:lnTo>
                        <a:pt x="5730" y="20160"/>
                      </a:lnTo>
                      <a:lnTo>
                        <a:pt x="5730" y="39695"/>
                      </a:lnTo>
                      <a:lnTo>
                        <a:pt x="6249" y="39695"/>
                      </a:lnTo>
                      <a:lnTo>
                        <a:pt x="6249" y="19945"/>
                      </a:lnTo>
                      <a:lnTo>
                        <a:pt x="521" y="14216"/>
                      </a:lnTo>
                      <a:lnTo>
                        <a:pt x="521" y="0"/>
                      </a:ln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29"/>
                <p:cNvSpPr/>
                <p:nvPr/>
              </p:nvSpPr>
              <p:spPr>
                <a:xfrm>
                  <a:off x="-6721550" y="603225"/>
                  <a:ext cx="910525" cy="309700"/>
                </a:xfrm>
                <a:custGeom>
                  <a:avLst/>
                  <a:gdLst/>
                  <a:ahLst/>
                  <a:cxnLst/>
                  <a:rect l="l" t="t" r="r" b="b"/>
                  <a:pathLst>
                    <a:path w="36421" h="12388" extrusionOk="0">
                      <a:moveTo>
                        <a:pt x="0" y="0"/>
                      </a:moveTo>
                      <a:lnTo>
                        <a:pt x="0" y="521"/>
                      </a:lnTo>
                      <a:lnTo>
                        <a:pt x="21020" y="521"/>
                      </a:lnTo>
                      <a:lnTo>
                        <a:pt x="21020" y="12388"/>
                      </a:lnTo>
                      <a:lnTo>
                        <a:pt x="36421" y="12388"/>
                      </a:lnTo>
                      <a:lnTo>
                        <a:pt x="36421" y="11867"/>
                      </a:lnTo>
                      <a:lnTo>
                        <a:pt x="21540" y="11867"/>
                      </a:lnTo>
                      <a:lnTo>
                        <a:pt x="21540" y="0"/>
                      </a:ln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9"/>
                <p:cNvSpPr/>
                <p:nvPr/>
              </p:nvSpPr>
              <p:spPr>
                <a:xfrm>
                  <a:off x="-6138425" y="2512600"/>
                  <a:ext cx="681750" cy="569200"/>
                </a:xfrm>
                <a:custGeom>
                  <a:avLst/>
                  <a:gdLst/>
                  <a:ahLst/>
                  <a:cxnLst/>
                  <a:rect l="l" t="t" r="r" b="b"/>
                  <a:pathLst>
                    <a:path w="27270" h="22768" extrusionOk="0">
                      <a:moveTo>
                        <a:pt x="26750" y="1"/>
                      </a:moveTo>
                      <a:lnTo>
                        <a:pt x="26750" y="10379"/>
                      </a:lnTo>
                      <a:lnTo>
                        <a:pt x="19792" y="10379"/>
                      </a:lnTo>
                      <a:lnTo>
                        <a:pt x="19792" y="22247"/>
                      </a:lnTo>
                      <a:lnTo>
                        <a:pt x="1" y="22247"/>
                      </a:lnTo>
                      <a:lnTo>
                        <a:pt x="1" y="22768"/>
                      </a:lnTo>
                      <a:lnTo>
                        <a:pt x="20313" y="22768"/>
                      </a:lnTo>
                      <a:lnTo>
                        <a:pt x="20313" y="10900"/>
                      </a:lnTo>
                      <a:lnTo>
                        <a:pt x="27269" y="10900"/>
                      </a:lnTo>
                      <a:lnTo>
                        <a:pt x="27269" y="1"/>
                      </a:ln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29"/>
                <p:cNvSpPr/>
                <p:nvPr/>
              </p:nvSpPr>
              <p:spPr>
                <a:xfrm>
                  <a:off x="-3556625" y="2553500"/>
                  <a:ext cx="865900" cy="405525"/>
                </a:xfrm>
                <a:custGeom>
                  <a:avLst/>
                  <a:gdLst/>
                  <a:ahLst/>
                  <a:cxnLst/>
                  <a:rect l="l" t="t" r="r" b="b"/>
                  <a:pathLst>
                    <a:path w="34636" h="16221" extrusionOk="0">
                      <a:moveTo>
                        <a:pt x="1" y="0"/>
                      </a:moveTo>
                      <a:lnTo>
                        <a:pt x="1" y="11310"/>
                      </a:lnTo>
                      <a:lnTo>
                        <a:pt x="16481" y="11310"/>
                      </a:lnTo>
                      <a:lnTo>
                        <a:pt x="16481" y="6809"/>
                      </a:lnTo>
                      <a:lnTo>
                        <a:pt x="20462" y="6809"/>
                      </a:lnTo>
                      <a:lnTo>
                        <a:pt x="20462" y="16220"/>
                      </a:lnTo>
                      <a:lnTo>
                        <a:pt x="34636" y="16220"/>
                      </a:lnTo>
                      <a:lnTo>
                        <a:pt x="34636" y="15700"/>
                      </a:lnTo>
                      <a:lnTo>
                        <a:pt x="20983" y="15700"/>
                      </a:lnTo>
                      <a:lnTo>
                        <a:pt x="20983" y="6289"/>
                      </a:lnTo>
                      <a:lnTo>
                        <a:pt x="15960" y="6289"/>
                      </a:lnTo>
                      <a:lnTo>
                        <a:pt x="15960" y="10790"/>
                      </a:lnTo>
                      <a:lnTo>
                        <a:pt x="521" y="10790"/>
                      </a:lnTo>
                      <a:lnTo>
                        <a:pt x="521" y="0"/>
                      </a:ln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9"/>
                <p:cNvSpPr/>
                <p:nvPr/>
              </p:nvSpPr>
              <p:spPr>
                <a:xfrm>
                  <a:off x="-3919200" y="-442500"/>
                  <a:ext cx="60700" cy="58400"/>
                </a:xfrm>
                <a:custGeom>
                  <a:avLst/>
                  <a:gdLst/>
                  <a:ahLst/>
                  <a:cxnLst/>
                  <a:rect l="l" t="t" r="r" b="b"/>
                  <a:pathLst>
                    <a:path w="2428" h="2336" extrusionOk="0">
                      <a:moveTo>
                        <a:pt x="1260" y="0"/>
                      </a:moveTo>
                      <a:cubicBezTo>
                        <a:pt x="788" y="0"/>
                        <a:pt x="363" y="285"/>
                        <a:pt x="181" y="720"/>
                      </a:cubicBezTo>
                      <a:cubicBezTo>
                        <a:pt x="1" y="1156"/>
                        <a:pt x="101" y="1659"/>
                        <a:pt x="434" y="1993"/>
                      </a:cubicBezTo>
                      <a:cubicBezTo>
                        <a:pt x="658" y="2217"/>
                        <a:pt x="956" y="2335"/>
                        <a:pt x="1260" y="2335"/>
                      </a:cubicBezTo>
                      <a:cubicBezTo>
                        <a:pt x="1411" y="2335"/>
                        <a:pt x="1562" y="2306"/>
                        <a:pt x="1707" y="2246"/>
                      </a:cubicBezTo>
                      <a:cubicBezTo>
                        <a:pt x="2143" y="2066"/>
                        <a:pt x="2427" y="1640"/>
                        <a:pt x="2427" y="1167"/>
                      </a:cubicBezTo>
                      <a:cubicBezTo>
                        <a:pt x="2427" y="523"/>
                        <a:pt x="1905" y="0"/>
                        <a:pt x="1260" y="0"/>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9"/>
                <p:cNvSpPr/>
                <p:nvPr/>
              </p:nvSpPr>
              <p:spPr>
                <a:xfrm>
                  <a:off x="-3926225" y="-449025"/>
                  <a:ext cx="74225" cy="71400"/>
                </a:xfrm>
                <a:custGeom>
                  <a:avLst/>
                  <a:gdLst/>
                  <a:ahLst/>
                  <a:cxnLst/>
                  <a:rect l="l" t="t" r="r" b="b"/>
                  <a:pathLst>
                    <a:path w="2969" h="2856" extrusionOk="0">
                      <a:moveTo>
                        <a:pt x="1541" y="521"/>
                      </a:moveTo>
                      <a:lnTo>
                        <a:pt x="1541" y="523"/>
                      </a:lnTo>
                      <a:cubicBezTo>
                        <a:pt x="2042" y="523"/>
                        <a:pt x="2448" y="928"/>
                        <a:pt x="2448" y="1428"/>
                      </a:cubicBezTo>
                      <a:cubicBezTo>
                        <a:pt x="2448" y="1795"/>
                        <a:pt x="2228" y="2126"/>
                        <a:pt x="1888" y="2266"/>
                      </a:cubicBezTo>
                      <a:cubicBezTo>
                        <a:pt x="1776" y="2313"/>
                        <a:pt x="1658" y="2335"/>
                        <a:pt x="1541" y="2335"/>
                      </a:cubicBezTo>
                      <a:cubicBezTo>
                        <a:pt x="1305" y="2335"/>
                        <a:pt x="1072" y="2243"/>
                        <a:pt x="899" y="2070"/>
                      </a:cubicBezTo>
                      <a:cubicBezTo>
                        <a:pt x="640" y="1811"/>
                        <a:pt x="563" y="1420"/>
                        <a:pt x="703" y="1081"/>
                      </a:cubicBezTo>
                      <a:cubicBezTo>
                        <a:pt x="843" y="743"/>
                        <a:pt x="1174" y="521"/>
                        <a:pt x="1541" y="521"/>
                      </a:cubicBezTo>
                      <a:close/>
                      <a:moveTo>
                        <a:pt x="1541" y="1"/>
                      </a:moveTo>
                      <a:cubicBezTo>
                        <a:pt x="1169" y="1"/>
                        <a:pt x="804" y="146"/>
                        <a:pt x="531" y="418"/>
                      </a:cubicBezTo>
                      <a:cubicBezTo>
                        <a:pt x="123" y="828"/>
                        <a:pt x="1" y="1442"/>
                        <a:pt x="222" y="1974"/>
                      </a:cubicBezTo>
                      <a:cubicBezTo>
                        <a:pt x="443" y="2508"/>
                        <a:pt x="963" y="2856"/>
                        <a:pt x="1541" y="2856"/>
                      </a:cubicBezTo>
                      <a:cubicBezTo>
                        <a:pt x="2329" y="2855"/>
                        <a:pt x="2967" y="2217"/>
                        <a:pt x="2969" y="1428"/>
                      </a:cubicBezTo>
                      <a:cubicBezTo>
                        <a:pt x="2969" y="851"/>
                        <a:pt x="2621" y="330"/>
                        <a:pt x="2087" y="110"/>
                      </a:cubicBezTo>
                      <a:cubicBezTo>
                        <a:pt x="1910" y="36"/>
                        <a:pt x="1725" y="1"/>
                        <a:pt x="1541" y="1"/>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29"/>
                <p:cNvSpPr/>
                <p:nvPr/>
              </p:nvSpPr>
              <p:spPr>
                <a:xfrm>
                  <a:off x="-4194325" y="-442500"/>
                  <a:ext cx="60700" cy="58400"/>
                </a:xfrm>
                <a:custGeom>
                  <a:avLst/>
                  <a:gdLst/>
                  <a:ahLst/>
                  <a:cxnLst/>
                  <a:rect l="l" t="t" r="r" b="b"/>
                  <a:pathLst>
                    <a:path w="2428" h="2336" extrusionOk="0">
                      <a:moveTo>
                        <a:pt x="1260" y="0"/>
                      </a:moveTo>
                      <a:cubicBezTo>
                        <a:pt x="788" y="0"/>
                        <a:pt x="363" y="285"/>
                        <a:pt x="181" y="720"/>
                      </a:cubicBezTo>
                      <a:cubicBezTo>
                        <a:pt x="1" y="1156"/>
                        <a:pt x="101" y="1659"/>
                        <a:pt x="434" y="1993"/>
                      </a:cubicBezTo>
                      <a:cubicBezTo>
                        <a:pt x="658" y="2217"/>
                        <a:pt x="957" y="2335"/>
                        <a:pt x="1260" y="2335"/>
                      </a:cubicBezTo>
                      <a:cubicBezTo>
                        <a:pt x="1411" y="2335"/>
                        <a:pt x="1563" y="2306"/>
                        <a:pt x="1707" y="2246"/>
                      </a:cubicBezTo>
                      <a:cubicBezTo>
                        <a:pt x="2143" y="2066"/>
                        <a:pt x="2428" y="1640"/>
                        <a:pt x="2428" y="1167"/>
                      </a:cubicBezTo>
                      <a:cubicBezTo>
                        <a:pt x="2428" y="523"/>
                        <a:pt x="1906" y="0"/>
                        <a:pt x="1260" y="0"/>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9"/>
                <p:cNvSpPr/>
                <p:nvPr/>
              </p:nvSpPr>
              <p:spPr>
                <a:xfrm>
                  <a:off x="-4201325" y="-449025"/>
                  <a:ext cx="74200" cy="71400"/>
                </a:xfrm>
                <a:custGeom>
                  <a:avLst/>
                  <a:gdLst/>
                  <a:ahLst/>
                  <a:cxnLst/>
                  <a:rect l="l" t="t" r="r" b="b"/>
                  <a:pathLst>
                    <a:path w="2968" h="2856" extrusionOk="0">
                      <a:moveTo>
                        <a:pt x="1540" y="521"/>
                      </a:moveTo>
                      <a:lnTo>
                        <a:pt x="1540" y="523"/>
                      </a:lnTo>
                      <a:cubicBezTo>
                        <a:pt x="2042" y="523"/>
                        <a:pt x="2447" y="928"/>
                        <a:pt x="2447" y="1428"/>
                      </a:cubicBezTo>
                      <a:cubicBezTo>
                        <a:pt x="2447" y="1795"/>
                        <a:pt x="2227" y="2126"/>
                        <a:pt x="1888" y="2266"/>
                      </a:cubicBezTo>
                      <a:cubicBezTo>
                        <a:pt x="1775" y="2313"/>
                        <a:pt x="1658" y="2335"/>
                        <a:pt x="1541" y="2335"/>
                      </a:cubicBezTo>
                      <a:cubicBezTo>
                        <a:pt x="1305" y="2335"/>
                        <a:pt x="1073" y="2243"/>
                        <a:pt x="898" y="2070"/>
                      </a:cubicBezTo>
                      <a:cubicBezTo>
                        <a:pt x="639" y="1811"/>
                        <a:pt x="562" y="1420"/>
                        <a:pt x="702" y="1081"/>
                      </a:cubicBezTo>
                      <a:cubicBezTo>
                        <a:pt x="843" y="743"/>
                        <a:pt x="1173" y="521"/>
                        <a:pt x="1540" y="521"/>
                      </a:cubicBezTo>
                      <a:close/>
                      <a:moveTo>
                        <a:pt x="1541" y="1"/>
                      </a:moveTo>
                      <a:cubicBezTo>
                        <a:pt x="1169" y="1"/>
                        <a:pt x="804" y="146"/>
                        <a:pt x="530" y="418"/>
                      </a:cubicBezTo>
                      <a:cubicBezTo>
                        <a:pt x="122" y="828"/>
                        <a:pt x="0" y="1442"/>
                        <a:pt x="222" y="1974"/>
                      </a:cubicBezTo>
                      <a:cubicBezTo>
                        <a:pt x="442" y="2508"/>
                        <a:pt x="963" y="2856"/>
                        <a:pt x="1540" y="2856"/>
                      </a:cubicBezTo>
                      <a:cubicBezTo>
                        <a:pt x="2329" y="2855"/>
                        <a:pt x="2967" y="2217"/>
                        <a:pt x="2968" y="1428"/>
                      </a:cubicBezTo>
                      <a:cubicBezTo>
                        <a:pt x="2968" y="851"/>
                        <a:pt x="2620" y="330"/>
                        <a:pt x="2088" y="110"/>
                      </a:cubicBezTo>
                      <a:cubicBezTo>
                        <a:pt x="1911" y="36"/>
                        <a:pt x="1725" y="1"/>
                        <a:pt x="1541" y="1"/>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9"/>
                <p:cNvSpPr/>
                <p:nvPr/>
              </p:nvSpPr>
              <p:spPr>
                <a:xfrm>
                  <a:off x="-4778350" y="-768150"/>
                  <a:ext cx="60675" cy="58400"/>
                </a:xfrm>
                <a:custGeom>
                  <a:avLst/>
                  <a:gdLst/>
                  <a:ahLst/>
                  <a:cxnLst/>
                  <a:rect l="l" t="t" r="r" b="b"/>
                  <a:pathLst>
                    <a:path w="2427" h="2336" extrusionOk="0">
                      <a:moveTo>
                        <a:pt x="1259" y="0"/>
                      </a:moveTo>
                      <a:cubicBezTo>
                        <a:pt x="787" y="0"/>
                        <a:pt x="361" y="285"/>
                        <a:pt x="180" y="721"/>
                      </a:cubicBezTo>
                      <a:cubicBezTo>
                        <a:pt x="0" y="1157"/>
                        <a:pt x="99" y="1659"/>
                        <a:pt x="434" y="1993"/>
                      </a:cubicBezTo>
                      <a:cubicBezTo>
                        <a:pt x="657" y="2217"/>
                        <a:pt x="955" y="2335"/>
                        <a:pt x="1259" y="2335"/>
                      </a:cubicBezTo>
                      <a:cubicBezTo>
                        <a:pt x="1410" y="2335"/>
                        <a:pt x="1561" y="2306"/>
                        <a:pt x="1706" y="2247"/>
                      </a:cubicBezTo>
                      <a:cubicBezTo>
                        <a:pt x="2142" y="2066"/>
                        <a:pt x="2427" y="1640"/>
                        <a:pt x="2427" y="1168"/>
                      </a:cubicBezTo>
                      <a:cubicBezTo>
                        <a:pt x="2427" y="523"/>
                        <a:pt x="1904" y="0"/>
                        <a:pt x="1259" y="0"/>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9"/>
                <p:cNvSpPr/>
                <p:nvPr/>
              </p:nvSpPr>
              <p:spPr>
                <a:xfrm>
                  <a:off x="-4785375" y="-774675"/>
                  <a:ext cx="74225" cy="71425"/>
                </a:xfrm>
                <a:custGeom>
                  <a:avLst/>
                  <a:gdLst/>
                  <a:ahLst/>
                  <a:cxnLst/>
                  <a:rect l="l" t="t" r="r" b="b"/>
                  <a:pathLst>
                    <a:path w="2969" h="2857" extrusionOk="0">
                      <a:moveTo>
                        <a:pt x="1540" y="522"/>
                      </a:moveTo>
                      <a:cubicBezTo>
                        <a:pt x="2040" y="522"/>
                        <a:pt x="2447" y="927"/>
                        <a:pt x="2447" y="1429"/>
                      </a:cubicBezTo>
                      <a:cubicBezTo>
                        <a:pt x="2447" y="1796"/>
                        <a:pt x="2226" y="2126"/>
                        <a:pt x="1887" y="2267"/>
                      </a:cubicBezTo>
                      <a:cubicBezTo>
                        <a:pt x="1775" y="2313"/>
                        <a:pt x="1657" y="2336"/>
                        <a:pt x="1540" y="2336"/>
                      </a:cubicBezTo>
                      <a:cubicBezTo>
                        <a:pt x="1304" y="2336"/>
                        <a:pt x="1072" y="2244"/>
                        <a:pt x="899" y="2070"/>
                      </a:cubicBezTo>
                      <a:cubicBezTo>
                        <a:pt x="639" y="1811"/>
                        <a:pt x="562" y="1420"/>
                        <a:pt x="702" y="1081"/>
                      </a:cubicBezTo>
                      <a:cubicBezTo>
                        <a:pt x="843" y="742"/>
                        <a:pt x="1173" y="522"/>
                        <a:pt x="1540" y="522"/>
                      </a:cubicBezTo>
                      <a:close/>
                      <a:moveTo>
                        <a:pt x="1540" y="1"/>
                      </a:moveTo>
                      <a:cubicBezTo>
                        <a:pt x="1168" y="1"/>
                        <a:pt x="803" y="146"/>
                        <a:pt x="530" y="419"/>
                      </a:cubicBezTo>
                      <a:cubicBezTo>
                        <a:pt x="122" y="827"/>
                        <a:pt x="0" y="1442"/>
                        <a:pt x="220" y="1975"/>
                      </a:cubicBezTo>
                      <a:cubicBezTo>
                        <a:pt x="442" y="2509"/>
                        <a:pt x="963" y="2856"/>
                        <a:pt x="1540" y="2856"/>
                      </a:cubicBezTo>
                      <a:cubicBezTo>
                        <a:pt x="2329" y="2856"/>
                        <a:pt x="2967" y="2217"/>
                        <a:pt x="2968" y="1429"/>
                      </a:cubicBezTo>
                      <a:cubicBezTo>
                        <a:pt x="2968" y="851"/>
                        <a:pt x="2621" y="330"/>
                        <a:pt x="2086" y="110"/>
                      </a:cubicBezTo>
                      <a:cubicBezTo>
                        <a:pt x="1909" y="37"/>
                        <a:pt x="1724" y="1"/>
                        <a:pt x="1540" y="1"/>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9"/>
                <p:cNvSpPr/>
                <p:nvPr/>
              </p:nvSpPr>
              <p:spPr>
                <a:xfrm>
                  <a:off x="-5627475" y="-498225"/>
                  <a:ext cx="60700" cy="58425"/>
                </a:xfrm>
                <a:custGeom>
                  <a:avLst/>
                  <a:gdLst/>
                  <a:ahLst/>
                  <a:cxnLst/>
                  <a:rect l="l" t="t" r="r" b="b"/>
                  <a:pathLst>
                    <a:path w="2428" h="2337" extrusionOk="0">
                      <a:moveTo>
                        <a:pt x="1260" y="1"/>
                      </a:moveTo>
                      <a:cubicBezTo>
                        <a:pt x="788" y="1"/>
                        <a:pt x="361" y="286"/>
                        <a:pt x="181" y="721"/>
                      </a:cubicBezTo>
                      <a:cubicBezTo>
                        <a:pt x="1" y="1157"/>
                        <a:pt x="100" y="1660"/>
                        <a:pt x="434" y="1994"/>
                      </a:cubicBezTo>
                      <a:cubicBezTo>
                        <a:pt x="657" y="2218"/>
                        <a:pt x="956" y="2336"/>
                        <a:pt x="1260" y="2336"/>
                      </a:cubicBezTo>
                      <a:cubicBezTo>
                        <a:pt x="1411" y="2336"/>
                        <a:pt x="1562" y="2307"/>
                        <a:pt x="1707" y="2247"/>
                      </a:cubicBezTo>
                      <a:cubicBezTo>
                        <a:pt x="2143" y="2067"/>
                        <a:pt x="2427" y="1641"/>
                        <a:pt x="2427" y="1168"/>
                      </a:cubicBezTo>
                      <a:cubicBezTo>
                        <a:pt x="2427" y="524"/>
                        <a:pt x="1904" y="1"/>
                        <a:pt x="1260" y="1"/>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9"/>
                <p:cNvSpPr/>
                <p:nvPr/>
              </p:nvSpPr>
              <p:spPr>
                <a:xfrm>
                  <a:off x="-5634475" y="-504725"/>
                  <a:ext cx="74225" cy="71400"/>
                </a:xfrm>
                <a:custGeom>
                  <a:avLst/>
                  <a:gdLst/>
                  <a:ahLst/>
                  <a:cxnLst/>
                  <a:rect l="l" t="t" r="r" b="b"/>
                  <a:pathLst>
                    <a:path w="2969" h="2856" extrusionOk="0">
                      <a:moveTo>
                        <a:pt x="1540" y="521"/>
                      </a:moveTo>
                      <a:cubicBezTo>
                        <a:pt x="2041" y="523"/>
                        <a:pt x="2447" y="928"/>
                        <a:pt x="2448" y="1428"/>
                      </a:cubicBezTo>
                      <a:cubicBezTo>
                        <a:pt x="2448" y="1795"/>
                        <a:pt x="2226" y="2126"/>
                        <a:pt x="1887" y="2266"/>
                      </a:cubicBezTo>
                      <a:cubicBezTo>
                        <a:pt x="1775" y="2313"/>
                        <a:pt x="1657" y="2335"/>
                        <a:pt x="1540" y="2335"/>
                      </a:cubicBezTo>
                      <a:cubicBezTo>
                        <a:pt x="1304" y="2335"/>
                        <a:pt x="1073" y="2243"/>
                        <a:pt x="899" y="2070"/>
                      </a:cubicBezTo>
                      <a:cubicBezTo>
                        <a:pt x="640" y="1810"/>
                        <a:pt x="561" y="1420"/>
                        <a:pt x="702" y="1081"/>
                      </a:cubicBezTo>
                      <a:cubicBezTo>
                        <a:pt x="842" y="742"/>
                        <a:pt x="1173" y="521"/>
                        <a:pt x="1540" y="521"/>
                      </a:cubicBezTo>
                      <a:close/>
                      <a:moveTo>
                        <a:pt x="1540" y="0"/>
                      </a:moveTo>
                      <a:cubicBezTo>
                        <a:pt x="1169" y="0"/>
                        <a:pt x="804" y="146"/>
                        <a:pt x="531" y="418"/>
                      </a:cubicBezTo>
                      <a:cubicBezTo>
                        <a:pt x="122" y="826"/>
                        <a:pt x="1" y="1440"/>
                        <a:pt x="221" y="1974"/>
                      </a:cubicBezTo>
                      <a:cubicBezTo>
                        <a:pt x="442" y="2508"/>
                        <a:pt x="962" y="2856"/>
                        <a:pt x="1540" y="2856"/>
                      </a:cubicBezTo>
                      <a:cubicBezTo>
                        <a:pt x="2328" y="2855"/>
                        <a:pt x="2967" y="2217"/>
                        <a:pt x="2969" y="1428"/>
                      </a:cubicBezTo>
                      <a:cubicBezTo>
                        <a:pt x="2969" y="851"/>
                        <a:pt x="2620" y="330"/>
                        <a:pt x="2087" y="110"/>
                      </a:cubicBezTo>
                      <a:cubicBezTo>
                        <a:pt x="1910" y="36"/>
                        <a:pt x="1724" y="0"/>
                        <a:pt x="1540" y="0"/>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9"/>
                <p:cNvSpPr/>
                <p:nvPr/>
              </p:nvSpPr>
              <p:spPr>
                <a:xfrm>
                  <a:off x="-6753025" y="580550"/>
                  <a:ext cx="60675" cy="58375"/>
                </a:xfrm>
                <a:custGeom>
                  <a:avLst/>
                  <a:gdLst/>
                  <a:ahLst/>
                  <a:cxnLst/>
                  <a:rect l="l" t="t" r="r" b="b"/>
                  <a:pathLst>
                    <a:path w="2427" h="2335" extrusionOk="0">
                      <a:moveTo>
                        <a:pt x="1259" y="0"/>
                      </a:moveTo>
                      <a:cubicBezTo>
                        <a:pt x="787" y="0"/>
                        <a:pt x="362" y="285"/>
                        <a:pt x="182" y="721"/>
                      </a:cubicBezTo>
                      <a:cubicBezTo>
                        <a:pt x="0" y="1157"/>
                        <a:pt x="101" y="1659"/>
                        <a:pt x="435" y="1992"/>
                      </a:cubicBezTo>
                      <a:cubicBezTo>
                        <a:pt x="657" y="2216"/>
                        <a:pt x="956" y="2335"/>
                        <a:pt x="1260" y="2335"/>
                      </a:cubicBezTo>
                      <a:cubicBezTo>
                        <a:pt x="1410" y="2335"/>
                        <a:pt x="1562" y="2306"/>
                        <a:pt x="1706" y="2245"/>
                      </a:cubicBezTo>
                      <a:cubicBezTo>
                        <a:pt x="2142" y="2065"/>
                        <a:pt x="2427" y="1640"/>
                        <a:pt x="2427" y="1168"/>
                      </a:cubicBezTo>
                      <a:cubicBezTo>
                        <a:pt x="2427" y="522"/>
                        <a:pt x="1905" y="0"/>
                        <a:pt x="1259" y="0"/>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9"/>
                <p:cNvSpPr/>
                <p:nvPr/>
              </p:nvSpPr>
              <p:spPr>
                <a:xfrm>
                  <a:off x="-6760050" y="574025"/>
                  <a:ext cx="74225" cy="71425"/>
                </a:xfrm>
                <a:custGeom>
                  <a:avLst/>
                  <a:gdLst/>
                  <a:ahLst/>
                  <a:cxnLst/>
                  <a:rect l="l" t="t" r="r" b="b"/>
                  <a:pathLst>
                    <a:path w="2969" h="2857" extrusionOk="0">
                      <a:moveTo>
                        <a:pt x="1540" y="522"/>
                      </a:moveTo>
                      <a:cubicBezTo>
                        <a:pt x="2042" y="522"/>
                        <a:pt x="2447" y="927"/>
                        <a:pt x="2447" y="1429"/>
                      </a:cubicBezTo>
                      <a:cubicBezTo>
                        <a:pt x="2447" y="1796"/>
                        <a:pt x="2227" y="2126"/>
                        <a:pt x="1888" y="2267"/>
                      </a:cubicBezTo>
                      <a:cubicBezTo>
                        <a:pt x="1776" y="2313"/>
                        <a:pt x="1658" y="2336"/>
                        <a:pt x="1541" y="2336"/>
                      </a:cubicBezTo>
                      <a:cubicBezTo>
                        <a:pt x="1305" y="2336"/>
                        <a:pt x="1073" y="2243"/>
                        <a:pt x="899" y="2069"/>
                      </a:cubicBezTo>
                      <a:cubicBezTo>
                        <a:pt x="639" y="1810"/>
                        <a:pt x="562" y="1420"/>
                        <a:pt x="702" y="1081"/>
                      </a:cubicBezTo>
                      <a:cubicBezTo>
                        <a:pt x="843" y="742"/>
                        <a:pt x="1173" y="522"/>
                        <a:pt x="1540" y="522"/>
                      </a:cubicBezTo>
                      <a:close/>
                      <a:moveTo>
                        <a:pt x="1542" y="1"/>
                      </a:moveTo>
                      <a:cubicBezTo>
                        <a:pt x="1170" y="1"/>
                        <a:pt x="804" y="146"/>
                        <a:pt x="530" y="419"/>
                      </a:cubicBezTo>
                      <a:cubicBezTo>
                        <a:pt x="122" y="827"/>
                        <a:pt x="0" y="1441"/>
                        <a:pt x="222" y="1975"/>
                      </a:cubicBezTo>
                      <a:cubicBezTo>
                        <a:pt x="442" y="2509"/>
                        <a:pt x="963" y="2856"/>
                        <a:pt x="1540" y="2856"/>
                      </a:cubicBezTo>
                      <a:cubicBezTo>
                        <a:pt x="2329" y="2855"/>
                        <a:pt x="2967" y="2217"/>
                        <a:pt x="2968" y="1429"/>
                      </a:cubicBezTo>
                      <a:cubicBezTo>
                        <a:pt x="2968" y="851"/>
                        <a:pt x="2621" y="330"/>
                        <a:pt x="2086" y="109"/>
                      </a:cubicBezTo>
                      <a:cubicBezTo>
                        <a:pt x="1910" y="36"/>
                        <a:pt x="1725" y="1"/>
                        <a:pt x="1542" y="1"/>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9"/>
                <p:cNvSpPr/>
                <p:nvPr/>
              </p:nvSpPr>
              <p:spPr>
                <a:xfrm>
                  <a:off x="-6854475" y="1111650"/>
                  <a:ext cx="60675" cy="58400"/>
                </a:xfrm>
                <a:custGeom>
                  <a:avLst/>
                  <a:gdLst/>
                  <a:ahLst/>
                  <a:cxnLst/>
                  <a:rect l="l" t="t" r="r" b="b"/>
                  <a:pathLst>
                    <a:path w="2427" h="2336" extrusionOk="0">
                      <a:moveTo>
                        <a:pt x="1260" y="0"/>
                      </a:moveTo>
                      <a:cubicBezTo>
                        <a:pt x="787" y="0"/>
                        <a:pt x="362" y="285"/>
                        <a:pt x="181" y="721"/>
                      </a:cubicBezTo>
                      <a:cubicBezTo>
                        <a:pt x="0" y="1157"/>
                        <a:pt x="101" y="1659"/>
                        <a:pt x="434" y="1994"/>
                      </a:cubicBezTo>
                      <a:cubicBezTo>
                        <a:pt x="658" y="2217"/>
                        <a:pt x="957" y="2335"/>
                        <a:pt x="1261" y="2335"/>
                      </a:cubicBezTo>
                      <a:cubicBezTo>
                        <a:pt x="1411" y="2335"/>
                        <a:pt x="1562" y="2306"/>
                        <a:pt x="1706" y="2247"/>
                      </a:cubicBezTo>
                      <a:cubicBezTo>
                        <a:pt x="2142" y="2066"/>
                        <a:pt x="2427" y="1640"/>
                        <a:pt x="2427" y="1168"/>
                      </a:cubicBezTo>
                      <a:cubicBezTo>
                        <a:pt x="2427" y="522"/>
                        <a:pt x="1905" y="0"/>
                        <a:pt x="1260" y="0"/>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9"/>
                <p:cNvSpPr/>
                <p:nvPr/>
              </p:nvSpPr>
              <p:spPr>
                <a:xfrm>
                  <a:off x="-6861500" y="1105125"/>
                  <a:ext cx="74250" cy="71425"/>
                </a:xfrm>
                <a:custGeom>
                  <a:avLst/>
                  <a:gdLst/>
                  <a:ahLst/>
                  <a:cxnLst/>
                  <a:rect l="l" t="t" r="r" b="b"/>
                  <a:pathLst>
                    <a:path w="2970" h="2857" extrusionOk="0">
                      <a:moveTo>
                        <a:pt x="1541" y="521"/>
                      </a:moveTo>
                      <a:cubicBezTo>
                        <a:pt x="2042" y="521"/>
                        <a:pt x="2448" y="927"/>
                        <a:pt x="2448" y="1429"/>
                      </a:cubicBezTo>
                      <a:cubicBezTo>
                        <a:pt x="2448" y="1796"/>
                        <a:pt x="2227" y="2126"/>
                        <a:pt x="1888" y="2267"/>
                      </a:cubicBezTo>
                      <a:cubicBezTo>
                        <a:pt x="1776" y="2313"/>
                        <a:pt x="1659" y="2336"/>
                        <a:pt x="1542" y="2336"/>
                      </a:cubicBezTo>
                      <a:cubicBezTo>
                        <a:pt x="1306" y="2336"/>
                        <a:pt x="1073" y="2243"/>
                        <a:pt x="899" y="2069"/>
                      </a:cubicBezTo>
                      <a:cubicBezTo>
                        <a:pt x="640" y="1810"/>
                        <a:pt x="562" y="1420"/>
                        <a:pt x="703" y="1081"/>
                      </a:cubicBezTo>
                      <a:cubicBezTo>
                        <a:pt x="843" y="742"/>
                        <a:pt x="1174" y="521"/>
                        <a:pt x="1541" y="521"/>
                      </a:cubicBezTo>
                      <a:close/>
                      <a:moveTo>
                        <a:pt x="1541" y="0"/>
                      </a:moveTo>
                      <a:cubicBezTo>
                        <a:pt x="1170" y="0"/>
                        <a:pt x="805" y="145"/>
                        <a:pt x="532" y="419"/>
                      </a:cubicBezTo>
                      <a:cubicBezTo>
                        <a:pt x="123" y="827"/>
                        <a:pt x="0" y="1441"/>
                        <a:pt x="222" y="1975"/>
                      </a:cubicBezTo>
                      <a:cubicBezTo>
                        <a:pt x="442" y="2508"/>
                        <a:pt x="963" y="2856"/>
                        <a:pt x="1541" y="2856"/>
                      </a:cubicBezTo>
                      <a:cubicBezTo>
                        <a:pt x="2329" y="2855"/>
                        <a:pt x="2967" y="2217"/>
                        <a:pt x="2968" y="1429"/>
                      </a:cubicBezTo>
                      <a:cubicBezTo>
                        <a:pt x="2970" y="851"/>
                        <a:pt x="2621" y="330"/>
                        <a:pt x="2088" y="109"/>
                      </a:cubicBezTo>
                      <a:cubicBezTo>
                        <a:pt x="1911" y="36"/>
                        <a:pt x="1725" y="0"/>
                        <a:pt x="1541" y="0"/>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9"/>
                <p:cNvSpPr/>
                <p:nvPr/>
              </p:nvSpPr>
              <p:spPr>
                <a:xfrm>
                  <a:off x="-6167350" y="3040500"/>
                  <a:ext cx="60675" cy="58400"/>
                </a:xfrm>
                <a:custGeom>
                  <a:avLst/>
                  <a:gdLst/>
                  <a:ahLst/>
                  <a:cxnLst/>
                  <a:rect l="l" t="t" r="r" b="b"/>
                  <a:pathLst>
                    <a:path w="2427" h="2336" extrusionOk="0">
                      <a:moveTo>
                        <a:pt x="1260" y="0"/>
                      </a:moveTo>
                      <a:cubicBezTo>
                        <a:pt x="787" y="0"/>
                        <a:pt x="362" y="285"/>
                        <a:pt x="182" y="721"/>
                      </a:cubicBezTo>
                      <a:cubicBezTo>
                        <a:pt x="0" y="1158"/>
                        <a:pt x="101" y="1659"/>
                        <a:pt x="435" y="1993"/>
                      </a:cubicBezTo>
                      <a:cubicBezTo>
                        <a:pt x="658" y="2217"/>
                        <a:pt x="956" y="2335"/>
                        <a:pt x="1260" y="2335"/>
                      </a:cubicBezTo>
                      <a:cubicBezTo>
                        <a:pt x="1410" y="2335"/>
                        <a:pt x="1562" y="2306"/>
                        <a:pt x="1706" y="2246"/>
                      </a:cubicBezTo>
                      <a:cubicBezTo>
                        <a:pt x="2142" y="2066"/>
                        <a:pt x="2427" y="1640"/>
                        <a:pt x="2427" y="1167"/>
                      </a:cubicBezTo>
                      <a:cubicBezTo>
                        <a:pt x="2427" y="523"/>
                        <a:pt x="1905" y="0"/>
                        <a:pt x="1260" y="0"/>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29"/>
                <p:cNvSpPr/>
                <p:nvPr/>
              </p:nvSpPr>
              <p:spPr>
                <a:xfrm>
                  <a:off x="-6174375" y="3034000"/>
                  <a:ext cx="74225" cy="71425"/>
                </a:xfrm>
                <a:custGeom>
                  <a:avLst/>
                  <a:gdLst/>
                  <a:ahLst/>
                  <a:cxnLst/>
                  <a:rect l="l" t="t" r="r" b="b"/>
                  <a:pathLst>
                    <a:path w="2969" h="2857" extrusionOk="0">
                      <a:moveTo>
                        <a:pt x="1541" y="521"/>
                      </a:moveTo>
                      <a:cubicBezTo>
                        <a:pt x="2042" y="522"/>
                        <a:pt x="2448" y="927"/>
                        <a:pt x="2448" y="1427"/>
                      </a:cubicBezTo>
                      <a:cubicBezTo>
                        <a:pt x="2448" y="1794"/>
                        <a:pt x="2227" y="2125"/>
                        <a:pt x="1888" y="2267"/>
                      </a:cubicBezTo>
                      <a:cubicBezTo>
                        <a:pt x="1776" y="2313"/>
                        <a:pt x="1659" y="2336"/>
                        <a:pt x="1542" y="2336"/>
                      </a:cubicBezTo>
                      <a:cubicBezTo>
                        <a:pt x="1306" y="2336"/>
                        <a:pt x="1073" y="2243"/>
                        <a:pt x="899" y="2069"/>
                      </a:cubicBezTo>
                      <a:cubicBezTo>
                        <a:pt x="640" y="1810"/>
                        <a:pt x="562" y="1420"/>
                        <a:pt x="703" y="1081"/>
                      </a:cubicBezTo>
                      <a:cubicBezTo>
                        <a:pt x="843" y="742"/>
                        <a:pt x="1174" y="521"/>
                        <a:pt x="1541" y="521"/>
                      </a:cubicBezTo>
                      <a:close/>
                      <a:moveTo>
                        <a:pt x="1542" y="1"/>
                      </a:moveTo>
                      <a:cubicBezTo>
                        <a:pt x="1170" y="1"/>
                        <a:pt x="804" y="146"/>
                        <a:pt x="531" y="419"/>
                      </a:cubicBezTo>
                      <a:cubicBezTo>
                        <a:pt x="123" y="827"/>
                        <a:pt x="0" y="1441"/>
                        <a:pt x="222" y="1975"/>
                      </a:cubicBezTo>
                      <a:cubicBezTo>
                        <a:pt x="442" y="2508"/>
                        <a:pt x="963" y="2856"/>
                        <a:pt x="1541" y="2856"/>
                      </a:cubicBezTo>
                      <a:cubicBezTo>
                        <a:pt x="2329" y="2855"/>
                        <a:pt x="2968" y="2216"/>
                        <a:pt x="2968" y="1427"/>
                      </a:cubicBezTo>
                      <a:cubicBezTo>
                        <a:pt x="2968" y="850"/>
                        <a:pt x="2621" y="329"/>
                        <a:pt x="2087" y="109"/>
                      </a:cubicBezTo>
                      <a:cubicBezTo>
                        <a:pt x="1911" y="36"/>
                        <a:pt x="1725" y="1"/>
                        <a:pt x="1542" y="1"/>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9"/>
                <p:cNvSpPr/>
                <p:nvPr/>
              </p:nvSpPr>
              <p:spPr>
                <a:xfrm>
                  <a:off x="-2707425" y="2917525"/>
                  <a:ext cx="60700" cy="58400"/>
                </a:xfrm>
                <a:custGeom>
                  <a:avLst/>
                  <a:gdLst/>
                  <a:ahLst/>
                  <a:cxnLst/>
                  <a:rect l="l" t="t" r="r" b="b"/>
                  <a:pathLst>
                    <a:path w="2428" h="2336" extrusionOk="0">
                      <a:moveTo>
                        <a:pt x="1260" y="1"/>
                      </a:moveTo>
                      <a:cubicBezTo>
                        <a:pt x="788" y="1"/>
                        <a:pt x="362" y="285"/>
                        <a:pt x="181" y="722"/>
                      </a:cubicBezTo>
                      <a:cubicBezTo>
                        <a:pt x="1" y="1158"/>
                        <a:pt x="100" y="1659"/>
                        <a:pt x="434" y="1994"/>
                      </a:cubicBezTo>
                      <a:cubicBezTo>
                        <a:pt x="658" y="2217"/>
                        <a:pt x="956" y="2336"/>
                        <a:pt x="1260" y="2336"/>
                      </a:cubicBezTo>
                      <a:cubicBezTo>
                        <a:pt x="1410" y="2336"/>
                        <a:pt x="1562" y="2307"/>
                        <a:pt x="1707" y="2247"/>
                      </a:cubicBezTo>
                      <a:cubicBezTo>
                        <a:pt x="2143" y="2066"/>
                        <a:pt x="2427" y="1640"/>
                        <a:pt x="2427" y="1169"/>
                      </a:cubicBezTo>
                      <a:cubicBezTo>
                        <a:pt x="2427" y="524"/>
                        <a:pt x="1904" y="1"/>
                        <a:pt x="1260" y="1"/>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9"/>
                <p:cNvSpPr/>
                <p:nvPr/>
              </p:nvSpPr>
              <p:spPr>
                <a:xfrm>
                  <a:off x="-2714450" y="2911025"/>
                  <a:ext cx="74225" cy="71400"/>
                </a:xfrm>
                <a:custGeom>
                  <a:avLst/>
                  <a:gdLst/>
                  <a:ahLst/>
                  <a:cxnLst/>
                  <a:rect l="l" t="t" r="r" b="b"/>
                  <a:pathLst>
                    <a:path w="2969" h="2856" extrusionOk="0">
                      <a:moveTo>
                        <a:pt x="1543" y="522"/>
                      </a:moveTo>
                      <a:cubicBezTo>
                        <a:pt x="2042" y="522"/>
                        <a:pt x="2448" y="928"/>
                        <a:pt x="2449" y="1429"/>
                      </a:cubicBezTo>
                      <a:cubicBezTo>
                        <a:pt x="2448" y="1795"/>
                        <a:pt x="2228" y="2125"/>
                        <a:pt x="1889" y="2266"/>
                      </a:cubicBezTo>
                      <a:cubicBezTo>
                        <a:pt x="1777" y="2312"/>
                        <a:pt x="1659" y="2335"/>
                        <a:pt x="1542" y="2335"/>
                      </a:cubicBezTo>
                      <a:cubicBezTo>
                        <a:pt x="1307" y="2335"/>
                        <a:pt x="1075" y="2243"/>
                        <a:pt x="900" y="2070"/>
                      </a:cubicBezTo>
                      <a:cubicBezTo>
                        <a:pt x="641" y="1810"/>
                        <a:pt x="564" y="1421"/>
                        <a:pt x="703" y="1083"/>
                      </a:cubicBezTo>
                      <a:cubicBezTo>
                        <a:pt x="844" y="744"/>
                        <a:pt x="1174" y="522"/>
                        <a:pt x="1541" y="522"/>
                      </a:cubicBezTo>
                      <a:cubicBezTo>
                        <a:pt x="1542" y="522"/>
                        <a:pt x="1543" y="522"/>
                        <a:pt x="1543" y="522"/>
                      </a:cubicBezTo>
                      <a:close/>
                      <a:moveTo>
                        <a:pt x="1541" y="1"/>
                      </a:moveTo>
                      <a:cubicBezTo>
                        <a:pt x="1170" y="1"/>
                        <a:pt x="805" y="145"/>
                        <a:pt x="531" y="419"/>
                      </a:cubicBezTo>
                      <a:cubicBezTo>
                        <a:pt x="123" y="827"/>
                        <a:pt x="1" y="1441"/>
                        <a:pt x="222" y="1974"/>
                      </a:cubicBezTo>
                      <a:cubicBezTo>
                        <a:pt x="443" y="2508"/>
                        <a:pt x="963" y="2855"/>
                        <a:pt x="1541" y="2855"/>
                      </a:cubicBezTo>
                      <a:cubicBezTo>
                        <a:pt x="2328" y="2855"/>
                        <a:pt x="2967" y="2216"/>
                        <a:pt x="2969" y="1429"/>
                      </a:cubicBezTo>
                      <a:cubicBezTo>
                        <a:pt x="2969" y="851"/>
                        <a:pt x="2621" y="331"/>
                        <a:pt x="2087" y="109"/>
                      </a:cubicBezTo>
                      <a:cubicBezTo>
                        <a:pt x="1911" y="36"/>
                        <a:pt x="1725" y="1"/>
                        <a:pt x="1541" y="1"/>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9"/>
                <p:cNvSpPr/>
                <p:nvPr/>
              </p:nvSpPr>
              <p:spPr>
                <a:xfrm>
                  <a:off x="-3040900" y="-351250"/>
                  <a:ext cx="60700" cy="58400"/>
                </a:xfrm>
                <a:custGeom>
                  <a:avLst/>
                  <a:gdLst/>
                  <a:ahLst/>
                  <a:cxnLst/>
                  <a:rect l="l" t="t" r="r" b="b"/>
                  <a:pathLst>
                    <a:path w="2428" h="2336" extrusionOk="0">
                      <a:moveTo>
                        <a:pt x="1260" y="1"/>
                      </a:moveTo>
                      <a:cubicBezTo>
                        <a:pt x="788" y="1"/>
                        <a:pt x="361" y="285"/>
                        <a:pt x="181" y="723"/>
                      </a:cubicBezTo>
                      <a:cubicBezTo>
                        <a:pt x="0" y="1158"/>
                        <a:pt x="100" y="1661"/>
                        <a:pt x="434" y="1994"/>
                      </a:cubicBezTo>
                      <a:cubicBezTo>
                        <a:pt x="657" y="2217"/>
                        <a:pt x="956" y="2336"/>
                        <a:pt x="1259" y="2336"/>
                      </a:cubicBezTo>
                      <a:cubicBezTo>
                        <a:pt x="1410" y="2336"/>
                        <a:pt x="1562" y="2307"/>
                        <a:pt x="1707" y="2247"/>
                      </a:cubicBezTo>
                      <a:cubicBezTo>
                        <a:pt x="2143" y="2067"/>
                        <a:pt x="2427" y="1640"/>
                        <a:pt x="2427" y="1168"/>
                      </a:cubicBezTo>
                      <a:cubicBezTo>
                        <a:pt x="2427" y="524"/>
                        <a:pt x="1904" y="1"/>
                        <a:pt x="1260" y="1"/>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9"/>
                <p:cNvSpPr/>
                <p:nvPr/>
              </p:nvSpPr>
              <p:spPr>
                <a:xfrm>
                  <a:off x="-3047925" y="-357750"/>
                  <a:ext cx="74225" cy="71450"/>
                </a:xfrm>
                <a:custGeom>
                  <a:avLst/>
                  <a:gdLst/>
                  <a:ahLst/>
                  <a:cxnLst/>
                  <a:rect l="l" t="t" r="r" b="b"/>
                  <a:pathLst>
                    <a:path w="2969" h="2858" extrusionOk="0">
                      <a:moveTo>
                        <a:pt x="1541" y="521"/>
                      </a:moveTo>
                      <a:cubicBezTo>
                        <a:pt x="2041" y="522"/>
                        <a:pt x="2447" y="928"/>
                        <a:pt x="2448" y="1428"/>
                      </a:cubicBezTo>
                      <a:cubicBezTo>
                        <a:pt x="2448" y="1795"/>
                        <a:pt x="2226" y="2127"/>
                        <a:pt x="1887" y="2267"/>
                      </a:cubicBezTo>
                      <a:cubicBezTo>
                        <a:pt x="1775" y="2314"/>
                        <a:pt x="1658" y="2336"/>
                        <a:pt x="1541" y="2336"/>
                      </a:cubicBezTo>
                      <a:cubicBezTo>
                        <a:pt x="1305" y="2336"/>
                        <a:pt x="1073" y="2244"/>
                        <a:pt x="899" y="2070"/>
                      </a:cubicBezTo>
                      <a:cubicBezTo>
                        <a:pt x="640" y="1811"/>
                        <a:pt x="562" y="1421"/>
                        <a:pt x="703" y="1082"/>
                      </a:cubicBezTo>
                      <a:cubicBezTo>
                        <a:pt x="842" y="743"/>
                        <a:pt x="1174" y="521"/>
                        <a:pt x="1541" y="521"/>
                      </a:cubicBezTo>
                      <a:close/>
                      <a:moveTo>
                        <a:pt x="1540" y="1"/>
                      </a:moveTo>
                      <a:cubicBezTo>
                        <a:pt x="1169" y="1"/>
                        <a:pt x="804" y="146"/>
                        <a:pt x="531" y="419"/>
                      </a:cubicBezTo>
                      <a:cubicBezTo>
                        <a:pt x="123" y="828"/>
                        <a:pt x="1" y="1441"/>
                        <a:pt x="221" y="1976"/>
                      </a:cubicBezTo>
                      <a:cubicBezTo>
                        <a:pt x="442" y="2508"/>
                        <a:pt x="963" y="2857"/>
                        <a:pt x="1541" y="2857"/>
                      </a:cubicBezTo>
                      <a:cubicBezTo>
                        <a:pt x="2328" y="2856"/>
                        <a:pt x="2967" y="2216"/>
                        <a:pt x="2968" y="1428"/>
                      </a:cubicBezTo>
                      <a:cubicBezTo>
                        <a:pt x="2968" y="851"/>
                        <a:pt x="2620" y="330"/>
                        <a:pt x="2087" y="110"/>
                      </a:cubicBezTo>
                      <a:cubicBezTo>
                        <a:pt x="1910" y="37"/>
                        <a:pt x="1724" y="1"/>
                        <a:pt x="1540" y="1"/>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29"/>
                <p:cNvSpPr/>
                <p:nvPr/>
              </p:nvSpPr>
              <p:spPr>
                <a:xfrm>
                  <a:off x="-4837450" y="2516525"/>
                  <a:ext cx="992800" cy="523425"/>
                </a:xfrm>
                <a:custGeom>
                  <a:avLst/>
                  <a:gdLst/>
                  <a:ahLst/>
                  <a:cxnLst/>
                  <a:rect l="l" t="t" r="r" b="b"/>
                  <a:pathLst>
                    <a:path w="39712" h="20937" extrusionOk="0">
                      <a:moveTo>
                        <a:pt x="4582" y="1"/>
                      </a:moveTo>
                      <a:lnTo>
                        <a:pt x="4582" y="10156"/>
                      </a:lnTo>
                      <a:cubicBezTo>
                        <a:pt x="4582" y="13469"/>
                        <a:pt x="3439" y="16685"/>
                        <a:pt x="1338" y="19282"/>
                      </a:cubicBezTo>
                      <a:lnTo>
                        <a:pt x="0" y="20936"/>
                      </a:lnTo>
                      <a:lnTo>
                        <a:pt x="39712" y="20936"/>
                      </a:lnTo>
                      <a:lnTo>
                        <a:pt x="38374" y="19282"/>
                      </a:lnTo>
                      <a:cubicBezTo>
                        <a:pt x="36273" y="16685"/>
                        <a:pt x="35130" y="13469"/>
                        <a:pt x="35130" y="10156"/>
                      </a:cubicBezTo>
                      <a:lnTo>
                        <a:pt x="3513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29"/>
                <p:cNvSpPr/>
                <p:nvPr/>
              </p:nvSpPr>
              <p:spPr>
                <a:xfrm>
                  <a:off x="-4845950" y="2510025"/>
                  <a:ext cx="1009825" cy="536425"/>
                </a:xfrm>
                <a:custGeom>
                  <a:avLst/>
                  <a:gdLst/>
                  <a:ahLst/>
                  <a:cxnLst/>
                  <a:rect l="l" t="t" r="r" b="b"/>
                  <a:pathLst>
                    <a:path w="40393" h="21457" extrusionOk="0">
                      <a:moveTo>
                        <a:pt x="35209" y="521"/>
                      </a:moveTo>
                      <a:lnTo>
                        <a:pt x="35209" y="10414"/>
                      </a:lnTo>
                      <a:cubicBezTo>
                        <a:pt x="35209" y="13773"/>
                        <a:pt x="36383" y="17073"/>
                        <a:pt x="38512" y="19707"/>
                      </a:cubicBezTo>
                      <a:lnTo>
                        <a:pt x="39507" y="20936"/>
                      </a:lnTo>
                      <a:lnTo>
                        <a:pt x="885" y="20936"/>
                      </a:lnTo>
                      <a:lnTo>
                        <a:pt x="1881" y="19707"/>
                      </a:lnTo>
                      <a:cubicBezTo>
                        <a:pt x="4009" y="17073"/>
                        <a:pt x="5183" y="13773"/>
                        <a:pt x="5183" y="10414"/>
                      </a:cubicBezTo>
                      <a:lnTo>
                        <a:pt x="5183" y="521"/>
                      </a:lnTo>
                      <a:close/>
                      <a:moveTo>
                        <a:pt x="4922" y="1"/>
                      </a:moveTo>
                      <a:cubicBezTo>
                        <a:pt x="4780" y="1"/>
                        <a:pt x="4662" y="117"/>
                        <a:pt x="4663" y="261"/>
                      </a:cubicBezTo>
                      <a:lnTo>
                        <a:pt x="4663" y="10414"/>
                      </a:lnTo>
                      <a:cubicBezTo>
                        <a:pt x="4663" y="13655"/>
                        <a:pt x="3531" y="16838"/>
                        <a:pt x="1476" y="19379"/>
                      </a:cubicBezTo>
                      <a:lnTo>
                        <a:pt x="138" y="21033"/>
                      </a:lnTo>
                      <a:cubicBezTo>
                        <a:pt x="0" y="21203"/>
                        <a:pt x="121" y="21457"/>
                        <a:pt x="340" y="21457"/>
                      </a:cubicBezTo>
                      <a:lnTo>
                        <a:pt x="40052" y="21457"/>
                      </a:lnTo>
                      <a:cubicBezTo>
                        <a:pt x="40270" y="21457"/>
                        <a:pt x="40392" y="21203"/>
                        <a:pt x="40254" y="21033"/>
                      </a:cubicBezTo>
                      <a:lnTo>
                        <a:pt x="38916" y="19379"/>
                      </a:lnTo>
                      <a:cubicBezTo>
                        <a:pt x="36861" y="16838"/>
                        <a:pt x="35730" y="13655"/>
                        <a:pt x="35730" y="10414"/>
                      </a:cubicBezTo>
                      <a:lnTo>
                        <a:pt x="35730" y="261"/>
                      </a:lnTo>
                      <a:cubicBezTo>
                        <a:pt x="35730" y="117"/>
                        <a:pt x="35613" y="1"/>
                        <a:pt x="35470" y="1"/>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9"/>
                <p:cNvSpPr/>
                <p:nvPr/>
              </p:nvSpPr>
              <p:spPr>
                <a:xfrm>
                  <a:off x="-4769800" y="2248925"/>
                  <a:ext cx="857475" cy="431675"/>
                </a:xfrm>
                <a:custGeom>
                  <a:avLst/>
                  <a:gdLst/>
                  <a:ahLst/>
                  <a:cxnLst/>
                  <a:rect l="l" t="t" r="r" b="b"/>
                  <a:pathLst>
                    <a:path w="34299" h="17267" extrusionOk="0">
                      <a:moveTo>
                        <a:pt x="1876" y="1"/>
                      </a:moveTo>
                      <a:lnTo>
                        <a:pt x="1876" y="10155"/>
                      </a:lnTo>
                      <a:cubicBezTo>
                        <a:pt x="1875" y="12647"/>
                        <a:pt x="1229" y="15097"/>
                        <a:pt x="1" y="17267"/>
                      </a:cubicBezTo>
                      <a:lnTo>
                        <a:pt x="34298" y="17267"/>
                      </a:lnTo>
                      <a:cubicBezTo>
                        <a:pt x="33072" y="15097"/>
                        <a:pt x="32425" y="12647"/>
                        <a:pt x="32424" y="10155"/>
                      </a:cubicBezTo>
                      <a:lnTo>
                        <a:pt x="32424" y="1"/>
                      </a:ln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9"/>
                <p:cNvSpPr/>
                <p:nvPr/>
              </p:nvSpPr>
              <p:spPr>
                <a:xfrm>
                  <a:off x="-5875675" y="342950"/>
                  <a:ext cx="3069250" cy="2253650"/>
                </a:xfrm>
                <a:custGeom>
                  <a:avLst/>
                  <a:gdLst/>
                  <a:ahLst/>
                  <a:cxnLst/>
                  <a:rect l="l" t="t" r="r" b="b"/>
                  <a:pathLst>
                    <a:path w="122770" h="90146" extrusionOk="0">
                      <a:moveTo>
                        <a:pt x="4815" y="0"/>
                      </a:moveTo>
                      <a:cubicBezTo>
                        <a:pt x="2156" y="0"/>
                        <a:pt x="0" y="2155"/>
                        <a:pt x="0" y="4815"/>
                      </a:cubicBezTo>
                      <a:lnTo>
                        <a:pt x="0" y="86110"/>
                      </a:lnTo>
                      <a:cubicBezTo>
                        <a:pt x="0" y="88339"/>
                        <a:pt x="1808" y="90146"/>
                        <a:pt x="4037" y="90146"/>
                      </a:cubicBezTo>
                      <a:lnTo>
                        <a:pt x="118369" y="90146"/>
                      </a:lnTo>
                      <a:cubicBezTo>
                        <a:pt x="120800" y="90146"/>
                        <a:pt x="122770" y="88177"/>
                        <a:pt x="122770" y="85746"/>
                      </a:cubicBezTo>
                      <a:lnTo>
                        <a:pt x="122770" y="5831"/>
                      </a:lnTo>
                      <a:cubicBezTo>
                        <a:pt x="122770" y="4284"/>
                        <a:pt x="122155" y="2801"/>
                        <a:pt x="121061" y="1707"/>
                      </a:cubicBezTo>
                      <a:cubicBezTo>
                        <a:pt x="119968" y="614"/>
                        <a:pt x="118486" y="0"/>
                        <a:pt x="116939" y="0"/>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9"/>
                <p:cNvSpPr/>
                <p:nvPr/>
              </p:nvSpPr>
              <p:spPr>
                <a:xfrm>
                  <a:off x="-5882175" y="336425"/>
                  <a:ext cx="3082275" cy="2266675"/>
                </a:xfrm>
                <a:custGeom>
                  <a:avLst/>
                  <a:gdLst/>
                  <a:ahLst/>
                  <a:cxnLst/>
                  <a:rect l="l" t="t" r="r" b="b"/>
                  <a:pathLst>
                    <a:path w="123291" h="90667" extrusionOk="0">
                      <a:moveTo>
                        <a:pt x="118612" y="521"/>
                      </a:moveTo>
                      <a:cubicBezTo>
                        <a:pt x="120905" y="521"/>
                        <a:pt x="122770" y="2386"/>
                        <a:pt x="122770" y="4678"/>
                      </a:cubicBezTo>
                      <a:lnTo>
                        <a:pt x="122770" y="85990"/>
                      </a:lnTo>
                      <a:cubicBezTo>
                        <a:pt x="122770" y="88283"/>
                        <a:pt x="120905" y="90147"/>
                        <a:pt x="118612" y="90147"/>
                      </a:cubicBezTo>
                      <a:lnTo>
                        <a:pt x="4678" y="90147"/>
                      </a:lnTo>
                      <a:cubicBezTo>
                        <a:pt x="2385" y="90147"/>
                        <a:pt x="521" y="88283"/>
                        <a:pt x="521" y="85990"/>
                      </a:cubicBezTo>
                      <a:lnTo>
                        <a:pt x="521" y="4678"/>
                      </a:lnTo>
                      <a:cubicBezTo>
                        <a:pt x="521" y="2386"/>
                        <a:pt x="2385" y="521"/>
                        <a:pt x="4678" y="521"/>
                      </a:cubicBezTo>
                      <a:close/>
                      <a:moveTo>
                        <a:pt x="4678" y="1"/>
                      </a:moveTo>
                      <a:cubicBezTo>
                        <a:pt x="2098" y="1"/>
                        <a:pt x="0" y="2099"/>
                        <a:pt x="0" y="4678"/>
                      </a:cubicBezTo>
                      <a:lnTo>
                        <a:pt x="0" y="85990"/>
                      </a:lnTo>
                      <a:cubicBezTo>
                        <a:pt x="0" y="88570"/>
                        <a:pt x="2098" y="90667"/>
                        <a:pt x="4678" y="90667"/>
                      </a:cubicBezTo>
                      <a:lnTo>
                        <a:pt x="118612" y="90667"/>
                      </a:lnTo>
                      <a:cubicBezTo>
                        <a:pt x="121192" y="90667"/>
                        <a:pt x="123290" y="88570"/>
                        <a:pt x="123290" y="85990"/>
                      </a:cubicBezTo>
                      <a:lnTo>
                        <a:pt x="123290" y="4678"/>
                      </a:lnTo>
                      <a:cubicBezTo>
                        <a:pt x="123290" y="2099"/>
                        <a:pt x="121192" y="1"/>
                        <a:pt x="118612" y="1"/>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29"/>
                <p:cNvSpPr/>
                <p:nvPr/>
              </p:nvSpPr>
              <p:spPr>
                <a:xfrm>
                  <a:off x="-5875675" y="2246300"/>
                  <a:ext cx="3069250" cy="350300"/>
                </a:xfrm>
                <a:custGeom>
                  <a:avLst/>
                  <a:gdLst/>
                  <a:ahLst/>
                  <a:cxnLst/>
                  <a:rect l="l" t="t" r="r" b="b"/>
                  <a:pathLst>
                    <a:path w="122770" h="14012" extrusionOk="0">
                      <a:moveTo>
                        <a:pt x="0" y="0"/>
                      </a:moveTo>
                      <a:lnTo>
                        <a:pt x="0" y="9540"/>
                      </a:lnTo>
                      <a:cubicBezTo>
                        <a:pt x="0" y="12009"/>
                        <a:pt x="2003" y="14012"/>
                        <a:pt x="4473" y="14012"/>
                      </a:cubicBezTo>
                      <a:lnTo>
                        <a:pt x="118438" y="14012"/>
                      </a:lnTo>
                      <a:cubicBezTo>
                        <a:pt x="120830" y="14012"/>
                        <a:pt x="122770" y="12073"/>
                        <a:pt x="122770" y="9680"/>
                      </a:cubicBezTo>
                      <a:lnTo>
                        <a:pt x="12277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29"/>
                <p:cNvSpPr/>
                <p:nvPr/>
              </p:nvSpPr>
              <p:spPr>
                <a:xfrm>
                  <a:off x="-5721300" y="483125"/>
                  <a:ext cx="2760500" cy="1592250"/>
                </a:xfrm>
                <a:custGeom>
                  <a:avLst/>
                  <a:gdLst/>
                  <a:ahLst/>
                  <a:cxnLst/>
                  <a:rect l="l" t="t" r="r" b="b"/>
                  <a:pathLst>
                    <a:path w="110420" h="63690" extrusionOk="0">
                      <a:moveTo>
                        <a:pt x="1" y="1"/>
                      </a:moveTo>
                      <a:lnTo>
                        <a:pt x="1" y="63689"/>
                      </a:lnTo>
                      <a:lnTo>
                        <a:pt x="110419" y="63689"/>
                      </a:lnTo>
                      <a:lnTo>
                        <a:pt x="11041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9"/>
                <p:cNvSpPr/>
                <p:nvPr/>
              </p:nvSpPr>
              <p:spPr>
                <a:xfrm>
                  <a:off x="-5882175" y="2239775"/>
                  <a:ext cx="3082275" cy="363325"/>
                </a:xfrm>
                <a:custGeom>
                  <a:avLst/>
                  <a:gdLst/>
                  <a:ahLst/>
                  <a:cxnLst/>
                  <a:rect l="l" t="t" r="r" b="b"/>
                  <a:pathLst>
                    <a:path w="123291" h="14533" extrusionOk="0">
                      <a:moveTo>
                        <a:pt x="122770" y="522"/>
                      </a:moveTo>
                      <a:lnTo>
                        <a:pt x="122770" y="9856"/>
                      </a:lnTo>
                      <a:cubicBezTo>
                        <a:pt x="122770" y="12151"/>
                        <a:pt x="120908" y="14012"/>
                        <a:pt x="118614" y="14012"/>
                      </a:cubicBezTo>
                      <a:lnTo>
                        <a:pt x="4678" y="14012"/>
                      </a:lnTo>
                      <a:cubicBezTo>
                        <a:pt x="2385" y="14012"/>
                        <a:pt x="522" y="12147"/>
                        <a:pt x="522" y="9856"/>
                      </a:cubicBezTo>
                      <a:lnTo>
                        <a:pt x="522" y="522"/>
                      </a:lnTo>
                      <a:close/>
                      <a:moveTo>
                        <a:pt x="260" y="1"/>
                      </a:moveTo>
                      <a:cubicBezTo>
                        <a:pt x="117" y="1"/>
                        <a:pt x="0" y="117"/>
                        <a:pt x="0" y="261"/>
                      </a:cubicBezTo>
                      <a:lnTo>
                        <a:pt x="0" y="9856"/>
                      </a:lnTo>
                      <a:cubicBezTo>
                        <a:pt x="0" y="12439"/>
                        <a:pt x="2094" y="14533"/>
                        <a:pt x="4678" y="14533"/>
                      </a:cubicBezTo>
                      <a:lnTo>
                        <a:pt x="118612" y="14533"/>
                      </a:lnTo>
                      <a:cubicBezTo>
                        <a:pt x="121195" y="14533"/>
                        <a:pt x="123290" y="12439"/>
                        <a:pt x="123290" y="9856"/>
                      </a:cubicBezTo>
                      <a:lnTo>
                        <a:pt x="123290" y="261"/>
                      </a:lnTo>
                      <a:cubicBezTo>
                        <a:pt x="123290" y="117"/>
                        <a:pt x="123173" y="1"/>
                        <a:pt x="123030" y="1"/>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9"/>
                <p:cNvSpPr/>
                <p:nvPr/>
              </p:nvSpPr>
              <p:spPr>
                <a:xfrm>
                  <a:off x="-4397650" y="2421425"/>
                  <a:ext cx="113200" cy="110875"/>
                </a:xfrm>
                <a:custGeom>
                  <a:avLst/>
                  <a:gdLst/>
                  <a:ahLst/>
                  <a:cxnLst/>
                  <a:rect l="l" t="t" r="r" b="b"/>
                  <a:pathLst>
                    <a:path w="4528" h="4435" extrusionOk="0">
                      <a:moveTo>
                        <a:pt x="2263" y="0"/>
                      </a:moveTo>
                      <a:cubicBezTo>
                        <a:pt x="1014" y="0"/>
                        <a:pt x="0" y="993"/>
                        <a:pt x="0" y="2217"/>
                      </a:cubicBezTo>
                      <a:cubicBezTo>
                        <a:pt x="0" y="3442"/>
                        <a:pt x="1014" y="4435"/>
                        <a:pt x="2263" y="4435"/>
                      </a:cubicBezTo>
                      <a:cubicBezTo>
                        <a:pt x="3514" y="4435"/>
                        <a:pt x="4528" y="3442"/>
                        <a:pt x="4528" y="2217"/>
                      </a:cubicBezTo>
                      <a:cubicBezTo>
                        <a:pt x="4528" y="993"/>
                        <a:pt x="3514" y="0"/>
                        <a:pt x="2263" y="0"/>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29"/>
                <p:cNvSpPr/>
                <p:nvPr/>
              </p:nvSpPr>
              <p:spPr>
                <a:xfrm>
                  <a:off x="-4404175" y="2414950"/>
                  <a:ext cx="126250" cy="123850"/>
                </a:xfrm>
                <a:custGeom>
                  <a:avLst/>
                  <a:gdLst/>
                  <a:ahLst/>
                  <a:cxnLst/>
                  <a:rect l="l" t="t" r="r" b="b"/>
                  <a:pathLst>
                    <a:path w="5050" h="4954" extrusionOk="0">
                      <a:moveTo>
                        <a:pt x="2524" y="520"/>
                      </a:moveTo>
                      <a:cubicBezTo>
                        <a:pt x="3630" y="520"/>
                        <a:pt x="4529" y="1398"/>
                        <a:pt x="4529" y="2476"/>
                      </a:cubicBezTo>
                      <a:cubicBezTo>
                        <a:pt x="4529" y="3555"/>
                        <a:pt x="3630" y="4433"/>
                        <a:pt x="2524" y="4433"/>
                      </a:cubicBezTo>
                      <a:cubicBezTo>
                        <a:pt x="1420" y="4433"/>
                        <a:pt x="520" y="3554"/>
                        <a:pt x="520" y="2476"/>
                      </a:cubicBezTo>
                      <a:cubicBezTo>
                        <a:pt x="520" y="1398"/>
                        <a:pt x="1420" y="520"/>
                        <a:pt x="2524" y="520"/>
                      </a:cubicBezTo>
                      <a:close/>
                      <a:moveTo>
                        <a:pt x="2524" y="0"/>
                      </a:moveTo>
                      <a:cubicBezTo>
                        <a:pt x="1133" y="0"/>
                        <a:pt x="1" y="1111"/>
                        <a:pt x="1" y="2476"/>
                      </a:cubicBezTo>
                      <a:cubicBezTo>
                        <a:pt x="1" y="3842"/>
                        <a:pt x="1132" y="4954"/>
                        <a:pt x="2524" y="4954"/>
                      </a:cubicBezTo>
                      <a:cubicBezTo>
                        <a:pt x="3917" y="4954"/>
                        <a:pt x="5049" y="3842"/>
                        <a:pt x="5049" y="2476"/>
                      </a:cubicBezTo>
                      <a:cubicBezTo>
                        <a:pt x="5049" y="1111"/>
                        <a:pt x="3917" y="0"/>
                        <a:pt x="2524" y="0"/>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29"/>
                <p:cNvSpPr/>
                <p:nvPr/>
              </p:nvSpPr>
              <p:spPr>
                <a:xfrm>
                  <a:off x="-4837450" y="3039925"/>
                  <a:ext cx="993025" cy="45375"/>
                </a:xfrm>
                <a:custGeom>
                  <a:avLst/>
                  <a:gdLst/>
                  <a:ahLst/>
                  <a:cxnLst/>
                  <a:rect l="l" t="t" r="r" b="b"/>
                  <a:pathLst>
                    <a:path w="39721" h="1815" extrusionOk="0">
                      <a:moveTo>
                        <a:pt x="0" y="0"/>
                      </a:moveTo>
                      <a:lnTo>
                        <a:pt x="0" y="1814"/>
                      </a:lnTo>
                      <a:lnTo>
                        <a:pt x="39720" y="1814"/>
                      </a:lnTo>
                      <a:lnTo>
                        <a:pt x="3972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9"/>
                <p:cNvSpPr/>
                <p:nvPr/>
              </p:nvSpPr>
              <p:spPr>
                <a:xfrm>
                  <a:off x="-4843950" y="3033400"/>
                  <a:ext cx="1006025" cy="58400"/>
                </a:xfrm>
                <a:custGeom>
                  <a:avLst/>
                  <a:gdLst/>
                  <a:ahLst/>
                  <a:cxnLst/>
                  <a:rect l="l" t="t" r="r" b="b"/>
                  <a:pathLst>
                    <a:path w="40241" h="2336" extrusionOk="0">
                      <a:moveTo>
                        <a:pt x="39720" y="522"/>
                      </a:moveTo>
                      <a:lnTo>
                        <a:pt x="39720" y="1815"/>
                      </a:lnTo>
                      <a:lnTo>
                        <a:pt x="521" y="1815"/>
                      </a:lnTo>
                      <a:lnTo>
                        <a:pt x="521" y="522"/>
                      </a:lnTo>
                      <a:close/>
                      <a:moveTo>
                        <a:pt x="260" y="1"/>
                      </a:moveTo>
                      <a:cubicBezTo>
                        <a:pt x="116" y="1"/>
                        <a:pt x="0" y="118"/>
                        <a:pt x="0" y="261"/>
                      </a:cubicBezTo>
                      <a:lnTo>
                        <a:pt x="0" y="2074"/>
                      </a:lnTo>
                      <a:cubicBezTo>
                        <a:pt x="0" y="2218"/>
                        <a:pt x="116" y="2335"/>
                        <a:pt x="260" y="2335"/>
                      </a:cubicBezTo>
                      <a:lnTo>
                        <a:pt x="39980" y="2335"/>
                      </a:lnTo>
                      <a:cubicBezTo>
                        <a:pt x="40123" y="2335"/>
                        <a:pt x="40241" y="2218"/>
                        <a:pt x="40239" y="2074"/>
                      </a:cubicBezTo>
                      <a:lnTo>
                        <a:pt x="40239" y="261"/>
                      </a:lnTo>
                      <a:cubicBezTo>
                        <a:pt x="40239" y="118"/>
                        <a:pt x="40123" y="1"/>
                        <a:pt x="39980" y="1"/>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9"/>
                <p:cNvSpPr/>
                <p:nvPr/>
              </p:nvSpPr>
              <p:spPr>
                <a:xfrm>
                  <a:off x="-5865750" y="1435375"/>
                  <a:ext cx="41450" cy="40600"/>
                </a:xfrm>
                <a:custGeom>
                  <a:avLst/>
                  <a:gdLst/>
                  <a:ahLst/>
                  <a:cxnLst/>
                  <a:rect l="l" t="t" r="r" b="b"/>
                  <a:pathLst>
                    <a:path w="1658" h="1624" extrusionOk="0">
                      <a:moveTo>
                        <a:pt x="829" y="1"/>
                      </a:moveTo>
                      <a:cubicBezTo>
                        <a:pt x="371" y="1"/>
                        <a:pt x="1" y="364"/>
                        <a:pt x="1" y="812"/>
                      </a:cubicBezTo>
                      <a:cubicBezTo>
                        <a:pt x="1" y="1260"/>
                        <a:pt x="371" y="1623"/>
                        <a:pt x="829" y="1623"/>
                      </a:cubicBezTo>
                      <a:cubicBezTo>
                        <a:pt x="1286" y="1623"/>
                        <a:pt x="1657" y="1260"/>
                        <a:pt x="1657" y="812"/>
                      </a:cubicBezTo>
                      <a:cubicBezTo>
                        <a:pt x="1657" y="364"/>
                        <a:pt x="1286" y="1"/>
                        <a:pt x="829" y="1"/>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9"/>
                <p:cNvSpPr/>
                <p:nvPr/>
              </p:nvSpPr>
              <p:spPr>
                <a:xfrm>
                  <a:off x="-5784650" y="1435375"/>
                  <a:ext cx="41475" cy="40600"/>
                </a:xfrm>
                <a:custGeom>
                  <a:avLst/>
                  <a:gdLst/>
                  <a:ahLst/>
                  <a:cxnLst/>
                  <a:rect l="l" t="t" r="r" b="b"/>
                  <a:pathLst>
                    <a:path w="1659" h="1624" extrusionOk="0">
                      <a:moveTo>
                        <a:pt x="830" y="1"/>
                      </a:moveTo>
                      <a:cubicBezTo>
                        <a:pt x="372" y="1"/>
                        <a:pt x="1" y="364"/>
                        <a:pt x="1" y="812"/>
                      </a:cubicBezTo>
                      <a:cubicBezTo>
                        <a:pt x="1" y="1260"/>
                        <a:pt x="372" y="1623"/>
                        <a:pt x="830" y="1623"/>
                      </a:cubicBezTo>
                      <a:cubicBezTo>
                        <a:pt x="1286" y="1623"/>
                        <a:pt x="1658" y="1260"/>
                        <a:pt x="1658" y="812"/>
                      </a:cubicBezTo>
                      <a:cubicBezTo>
                        <a:pt x="1658" y="364"/>
                        <a:pt x="1288" y="1"/>
                        <a:pt x="830" y="1"/>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9"/>
                <p:cNvSpPr/>
                <p:nvPr/>
              </p:nvSpPr>
              <p:spPr>
                <a:xfrm>
                  <a:off x="-5703525" y="1435375"/>
                  <a:ext cx="41450" cy="40600"/>
                </a:xfrm>
                <a:custGeom>
                  <a:avLst/>
                  <a:gdLst/>
                  <a:ahLst/>
                  <a:cxnLst/>
                  <a:rect l="l" t="t" r="r" b="b"/>
                  <a:pathLst>
                    <a:path w="1658" h="1624" extrusionOk="0">
                      <a:moveTo>
                        <a:pt x="829" y="1"/>
                      </a:moveTo>
                      <a:cubicBezTo>
                        <a:pt x="371" y="1"/>
                        <a:pt x="1" y="364"/>
                        <a:pt x="1" y="812"/>
                      </a:cubicBezTo>
                      <a:cubicBezTo>
                        <a:pt x="1" y="1260"/>
                        <a:pt x="371" y="1623"/>
                        <a:pt x="829" y="1623"/>
                      </a:cubicBezTo>
                      <a:cubicBezTo>
                        <a:pt x="1287" y="1623"/>
                        <a:pt x="1657" y="1260"/>
                        <a:pt x="1657" y="812"/>
                      </a:cubicBezTo>
                      <a:cubicBezTo>
                        <a:pt x="1657" y="364"/>
                        <a:pt x="1287" y="1"/>
                        <a:pt x="829" y="1"/>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9"/>
                <p:cNvSpPr/>
                <p:nvPr/>
              </p:nvSpPr>
              <p:spPr>
                <a:xfrm>
                  <a:off x="-5622425" y="1435375"/>
                  <a:ext cx="41475" cy="40600"/>
                </a:xfrm>
                <a:custGeom>
                  <a:avLst/>
                  <a:gdLst/>
                  <a:ahLst/>
                  <a:cxnLst/>
                  <a:rect l="l" t="t" r="r" b="b"/>
                  <a:pathLst>
                    <a:path w="1659" h="1624" extrusionOk="0">
                      <a:moveTo>
                        <a:pt x="829" y="1"/>
                      </a:moveTo>
                      <a:cubicBezTo>
                        <a:pt x="371" y="1"/>
                        <a:pt x="1" y="364"/>
                        <a:pt x="1" y="812"/>
                      </a:cubicBezTo>
                      <a:cubicBezTo>
                        <a:pt x="1" y="1260"/>
                        <a:pt x="371" y="1623"/>
                        <a:pt x="829" y="1623"/>
                      </a:cubicBezTo>
                      <a:cubicBezTo>
                        <a:pt x="1287" y="1623"/>
                        <a:pt x="1658" y="1260"/>
                        <a:pt x="1658" y="812"/>
                      </a:cubicBezTo>
                      <a:cubicBezTo>
                        <a:pt x="1658" y="364"/>
                        <a:pt x="1287" y="1"/>
                        <a:pt x="829" y="1"/>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9"/>
                <p:cNvSpPr/>
                <p:nvPr/>
              </p:nvSpPr>
              <p:spPr>
                <a:xfrm>
                  <a:off x="-5541325" y="1435375"/>
                  <a:ext cx="41475" cy="40600"/>
                </a:xfrm>
                <a:custGeom>
                  <a:avLst/>
                  <a:gdLst/>
                  <a:ahLst/>
                  <a:cxnLst/>
                  <a:rect l="l" t="t" r="r" b="b"/>
                  <a:pathLst>
                    <a:path w="1659" h="1624" extrusionOk="0">
                      <a:moveTo>
                        <a:pt x="830" y="1"/>
                      </a:moveTo>
                      <a:cubicBezTo>
                        <a:pt x="372" y="1"/>
                        <a:pt x="1" y="364"/>
                        <a:pt x="1" y="812"/>
                      </a:cubicBezTo>
                      <a:cubicBezTo>
                        <a:pt x="1" y="1260"/>
                        <a:pt x="372" y="1623"/>
                        <a:pt x="830" y="1623"/>
                      </a:cubicBezTo>
                      <a:cubicBezTo>
                        <a:pt x="1287" y="1623"/>
                        <a:pt x="1658" y="1260"/>
                        <a:pt x="1658" y="812"/>
                      </a:cubicBezTo>
                      <a:cubicBezTo>
                        <a:pt x="1658" y="364"/>
                        <a:pt x="1288" y="1"/>
                        <a:pt x="830" y="1"/>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9"/>
                <p:cNvSpPr/>
                <p:nvPr/>
              </p:nvSpPr>
              <p:spPr>
                <a:xfrm>
                  <a:off x="-5460200" y="1435375"/>
                  <a:ext cx="41450" cy="40600"/>
                </a:xfrm>
                <a:custGeom>
                  <a:avLst/>
                  <a:gdLst/>
                  <a:ahLst/>
                  <a:cxnLst/>
                  <a:rect l="l" t="t" r="r" b="b"/>
                  <a:pathLst>
                    <a:path w="1658" h="1624" extrusionOk="0">
                      <a:moveTo>
                        <a:pt x="829" y="1"/>
                      </a:moveTo>
                      <a:cubicBezTo>
                        <a:pt x="371" y="1"/>
                        <a:pt x="1" y="364"/>
                        <a:pt x="1" y="812"/>
                      </a:cubicBezTo>
                      <a:cubicBezTo>
                        <a:pt x="1" y="1260"/>
                        <a:pt x="371" y="1623"/>
                        <a:pt x="829" y="1623"/>
                      </a:cubicBezTo>
                      <a:cubicBezTo>
                        <a:pt x="1287" y="1623"/>
                        <a:pt x="1657" y="1260"/>
                        <a:pt x="1657" y="812"/>
                      </a:cubicBezTo>
                      <a:cubicBezTo>
                        <a:pt x="1657" y="364"/>
                        <a:pt x="1287" y="1"/>
                        <a:pt x="829" y="1"/>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9"/>
                <p:cNvSpPr/>
                <p:nvPr/>
              </p:nvSpPr>
              <p:spPr>
                <a:xfrm>
                  <a:off x="-5379100" y="1435375"/>
                  <a:ext cx="41475" cy="40600"/>
                </a:xfrm>
                <a:custGeom>
                  <a:avLst/>
                  <a:gdLst/>
                  <a:ahLst/>
                  <a:cxnLst/>
                  <a:rect l="l" t="t" r="r" b="b"/>
                  <a:pathLst>
                    <a:path w="1659" h="1624" extrusionOk="0">
                      <a:moveTo>
                        <a:pt x="830" y="1"/>
                      </a:moveTo>
                      <a:cubicBezTo>
                        <a:pt x="373" y="1"/>
                        <a:pt x="1" y="364"/>
                        <a:pt x="1" y="812"/>
                      </a:cubicBezTo>
                      <a:cubicBezTo>
                        <a:pt x="1" y="1260"/>
                        <a:pt x="373" y="1623"/>
                        <a:pt x="830" y="1623"/>
                      </a:cubicBezTo>
                      <a:cubicBezTo>
                        <a:pt x="1287" y="1623"/>
                        <a:pt x="1659" y="1260"/>
                        <a:pt x="1659" y="812"/>
                      </a:cubicBezTo>
                      <a:cubicBezTo>
                        <a:pt x="1659" y="364"/>
                        <a:pt x="1288" y="1"/>
                        <a:pt x="830" y="1"/>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9"/>
                <p:cNvSpPr/>
                <p:nvPr/>
              </p:nvSpPr>
              <p:spPr>
                <a:xfrm>
                  <a:off x="-5297950" y="1435375"/>
                  <a:ext cx="41425" cy="40600"/>
                </a:xfrm>
                <a:custGeom>
                  <a:avLst/>
                  <a:gdLst/>
                  <a:ahLst/>
                  <a:cxnLst/>
                  <a:rect l="l" t="t" r="r" b="b"/>
                  <a:pathLst>
                    <a:path w="1657" h="1624" extrusionOk="0">
                      <a:moveTo>
                        <a:pt x="828" y="1"/>
                      </a:moveTo>
                      <a:cubicBezTo>
                        <a:pt x="371" y="1"/>
                        <a:pt x="0" y="364"/>
                        <a:pt x="0" y="812"/>
                      </a:cubicBezTo>
                      <a:cubicBezTo>
                        <a:pt x="0" y="1260"/>
                        <a:pt x="371" y="1623"/>
                        <a:pt x="828" y="1623"/>
                      </a:cubicBezTo>
                      <a:cubicBezTo>
                        <a:pt x="1286" y="1623"/>
                        <a:pt x="1657" y="1260"/>
                        <a:pt x="1657" y="812"/>
                      </a:cubicBezTo>
                      <a:cubicBezTo>
                        <a:pt x="1657" y="364"/>
                        <a:pt x="1286" y="1"/>
                        <a:pt x="828" y="1"/>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29"/>
                <p:cNvSpPr/>
                <p:nvPr/>
              </p:nvSpPr>
              <p:spPr>
                <a:xfrm>
                  <a:off x="-5216850" y="1435375"/>
                  <a:ext cx="41450" cy="40600"/>
                </a:xfrm>
                <a:custGeom>
                  <a:avLst/>
                  <a:gdLst/>
                  <a:ahLst/>
                  <a:cxnLst/>
                  <a:rect l="l" t="t" r="r" b="b"/>
                  <a:pathLst>
                    <a:path w="1658" h="1624" extrusionOk="0">
                      <a:moveTo>
                        <a:pt x="828" y="1"/>
                      </a:moveTo>
                      <a:cubicBezTo>
                        <a:pt x="371" y="1"/>
                        <a:pt x="0" y="364"/>
                        <a:pt x="0" y="812"/>
                      </a:cubicBezTo>
                      <a:cubicBezTo>
                        <a:pt x="0" y="1260"/>
                        <a:pt x="371" y="1623"/>
                        <a:pt x="828" y="1623"/>
                      </a:cubicBezTo>
                      <a:cubicBezTo>
                        <a:pt x="1286" y="1623"/>
                        <a:pt x="1658" y="1260"/>
                        <a:pt x="1658" y="812"/>
                      </a:cubicBezTo>
                      <a:cubicBezTo>
                        <a:pt x="1658" y="364"/>
                        <a:pt x="1286" y="1"/>
                        <a:pt x="828" y="1"/>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29"/>
                <p:cNvSpPr/>
                <p:nvPr/>
              </p:nvSpPr>
              <p:spPr>
                <a:xfrm>
                  <a:off x="-5135750" y="1435375"/>
                  <a:ext cx="41450" cy="40600"/>
                </a:xfrm>
                <a:custGeom>
                  <a:avLst/>
                  <a:gdLst/>
                  <a:ahLst/>
                  <a:cxnLst/>
                  <a:rect l="l" t="t" r="r" b="b"/>
                  <a:pathLst>
                    <a:path w="1658" h="1624" extrusionOk="0">
                      <a:moveTo>
                        <a:pt x="830" y="1"/>
                      </a:moveTo>
                      <a:cubicBezTo>
                        <a:pt x="372" y="1"/>
                        <a:pt x="0" y="364"/>
                        <a:pt x="0" y="812"/>
                      </a:cubicBezTo>
                      <a:cubicBezTo>
                        <a:pt x="0" y="1260"/>
                        <a:pt x="372" y="1623"/>
                        <a:pt x="830" y="1623"/>
                      </a:cubicBezTo>
                      <a:cubicBezTo>
                        <a:pt x="1287" y="1623"/>
                        <a:pt x="1658" y="1260"/>
                        <a:pt x="1658" y="812"/>
                      </a:cubicBezTo>
                      <a:cubicBezTo>
                        <a:pt x="1658" y="364"/>
                        <a:pt x="1287" y="1"/>
                        <a:pt x="830" y="1"/>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9"/>
                <p:cNvSpPr/>
                <p:nvPr/>
              </p:nvSpPr>
              <p:spPr>
                <a:xfrm>
                  <a:off x="-5054625" y="1435375"/>
                  <a:ext cx="41475" cy="40600"/>
                </a:xfrm>
                <a:custGeom>
                  <a:avLst/>
                  <a:gdLst/>
                  <a:ahLst/>
                  <a:cxnLst/>
                  <a:rect l="l" t="t" r="r" b="b"/>
                  <a:pathLst>
                    <a:path w="1659" h="1624" extrusionOk="0">
                      <a:moveTo>
                        <a:pt x="829" y="1"/>
                      </a:moveTo>
                      <a:cubicBezTo>
                        <a:pt x="371" y="1"/>
                        <a:pt x="0" y="364"/>
                        <a:pt x="0" y="812"/>
                      </a:cubicBezTo>
                      <a:cubicBezTo>
                        <a:pt x="0" y="1260"/>
                        <a:pt x="371" y="1623"/>
                        <a:pt x="829" y="1623"/>
                      </a:cubicBezTo>
                      <a:cubicBezTo>
                        <a:pt x="1286" y="1623"/>
                        <a:pt x="1658" y="1260"/>
                        <a:pt x="1658" y="812"/>
                      </a:cubicBezTo>
                      <a:cubicBezTo>
                        <a:pt x="1658" y="364"/>
                        <a:pt x="1286" y="1"/>
                        <a:pt x="829" y="1"/>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9"/>
                <p:cNvSpPr/>
                <p:nvPr/>
              </p:nvSpPr>
              <p:spPr>
                <a:xfrm>
                  <a:off x="-4973525" y="1435375"/>
                  <a:ext cx="41475" cy="40600"/>
                </a:xfrm>
                <a:custGeom>
                  <a:avLst/>
                  <a:gdLst/>
                  <a:ahLst/>
                  <a:cxnLst/>
                  <a:rect l="l" t="t" r="r" b="b"/>
                  <a:pathLst>
                    <a:path w="1659" h="1624" extrusionOk="0">
                      <a:moveTo>
                        <a:pt x="830" y="1"/>
                      </a:moveTo>
                      <a:cubicBezTo>
                        <a:pt x="372" y="1"/>
                        <a:pt x="0" y="364"/>
                        <a:pt x="0" y="812"/>
                      </a:cubicBezTo>
                      <a:cubicBezTo>
                        <a:pt x="0" y="1260"/>
                        <a:pt x="372" y="1623"/>
                        <a:pt x="830" y="1623"/>
                      </a:cubicBezTo>
                      <a:cubicBezTo>
                        <a:pt x="1286" y="1623"/>
                        <a:pt x="1658" y="1260"/>
                        <a:pt x="1658" y="812"/>
                      </a:cubicBezTo>
                      <a:cubicBezTo>
                        <a:pt x="1658" y="364"/>
                        <a:pt x="1286" y="1"/>
                        <a:pt x="830" y="1"/>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9"/>
                <p:cNvSpPr/>
                <p:nvPr/>
              </p:nvSpPr>
              <p:spPr>
                <a:xfrm>
                  <a:off x="-4892400" y="1435375"/>
                  <a:ext cx="41450" cy="40600"/>
                </a:xfrm>
                <a:custGeom>
                  <a:avLst/>
                  <a:gdLst/>
                  <a:ahLst/>
                  <a:cxnLst/>
                  <a:rect l="l" t="t" r="r" b="b"/>
                  <a:pathLst>
                    <a:path w="1658" h="1624" extrusionOk="0">
                      <a:moveTo>
                        <a:pt x="829" y="1"/>
                      </a:moveTo>
                      <a:cubicBezTo>
                        <a:pt x="371" y="1"/>
                        <a:pt x="1" y="364"/>
                        <a:pt x="1" y="812"/>
                      </a:cubicBezTo>
                      <a:cubicBezTo>
                        <a:pt x="1" y="1260"/>
                        <a:pt x="371" y="1623"/>
                        <a:pt x="829" y="1623"/>
                      </a:cubicBezTo>
                      <a:cubicBezTo>
                        <a:pt x="1287" y="1623"/>
                        <a:pt x="1657" y="1260"/>
                        <a:pt x="1657" y="812"/>
                      </a:cubicBezTo>
                      <a:cubicBezTo>
                        <a:pt x="1657" y="364"/>
                        <a:pt x="1287" y="1"/>
                        <a:pt x="829" y="1"/>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9"/>
                <p:cNvSpPr/>
                <p:nvPr/>
              </p:nvSpPr>
              <p:spPr>
                <a:xfrm>
                  <a:off x="-4811300" y="1435375"/>
                  <a:ext cx="41450" cy="40600"/>
                </a:xfrm>
                <a:custGeom>
                  <a:avLst/>
                  <a:gdLst/>
                  <a:ahLst/>
                  <a:cxnLst/>
                  <a:rect l="l" t="t" r="r" b="b"/>
                  <a:pathLst>
                    <a:path w="1658" h="1624" extrusionOk="0">
                      <a:moveTo>
                        <a:pt x="829" y="1"/>
                      </a:moveTo>
                      <a:cubicBezTo>
                        <a:pt x="371" y="1"/>
                        <a:pt x="1" y="364"/>
                        <a:pt x="1" y="812"/>
                      </a:cubicBezTo>
                      <a:cubicBezTo>
                        <a:pt x="1" y="1260"/>
                        <a:pt x="371" y="1623"/>
                        <a:pt x="829" y="1623"/>
                      </a:cubicBezTo>
                      <a:cubicBezTo>
                        <a:pt x="1287" y="1623"/>
                        <a:pt x="1657" y="1260"/>
                        <a:pt x="1657" y="812"/>
                      </a:cubicBezTo>
                      <a:cubicBezTo>
                        <a:pt x="1657" y="364"/>
                        <a:pt x="1287" y="1"/>
                        <a:pt x="829" y="1"/>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9"/>
                <p:cNvSpPr/>
                <p:nvPr/>
              </p:nvSpPr>
              <p:spPr>
                <a:xfrm>
                  <a:off x="-5865750" y="1564475"/>
                  <a:ext cx="41450" cy="40575"/>
                </a:xfrm>
                <a:custGeom>
                  <a:avLst/>
                  <a:gdLst/>
                  <a:ahLst/>
                  <a:cxnLst/>
                  <a:rect l="l" t="t" r="r" b="b"/>
                  <a:pathLst>
                    <a:path w="1658" h="1623" extrusionOk="0">
                      <a:moveTo>
                        <a:pt x="829" y="0"/>
                      </a:moveTo>
                      <a:cubicBezTo>
                        <a:pt x="371" y="0"/>
                        <a:pt x="1" y="363"/>
                        <a:pt x="1" y="811"/>
                      </a:cubicBezTo>
                      <a:cubicBezTo>
                        <a:pt x="1" y="1259"/>
                        <a:pt x="371" y="1623"/>
                        <a:pt x="829" y="1623"/>
                      </a:cubicBezTo>
                      <a:cubicBezTo>
                        <a:pt x="1286" y="1623"/>
                        <a:pt x="1657" y="1259"/>
                        <a:pt x="1657" y="811"/>
                      </a:cubicBezTo>
                      <a:cubicBezTo>
                        <a:pt x="1657" y="363"/>
                        <a:pt x="1286" y="0"/>
                        <a:pt x="829" y="0"/>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9"/>
                <p:cNvSpPr/>
                <p:nvPr/>
              </p:nvSpPr>
              <p:spPr>
                <a:xfrm>
                  <a:off x="-5784650" y="1564475"/>
                  <a:ext cx="41475" cy="40575"/>
                </a:xfrm>
                <a:custGeom>
                  <a:avLst/>
                  <a:gdLst/>
                  <a:ahLst/>
                  <a:cxnLst/>
                  <a:rect l="l" t="t" r="r" b="b"/>
                  <a:pathLst>
                    <a:path w="1659" h="1623" extrusionOk="0">
                      <a:moveTo>
                        <a:pt x="830" y="0"/>
                      </a:moveTo>
                      <a:cubicBezTo>
                        <a:pt x="372" y="0"/>
                        <a:pt x="1" y="363"/>
                        <a:pt x="1" y="811"/>
                      </a:cubicBezTo>
                      <a:cubicBezTo>
                        <a:pt x="1" y="1259"/>
                        <a:pt x="372" y="1623"/>
                        <a:pt x="830" y="1623"/>
                      </a:cubicBezTo>
                      <a:cubicBezTo>
                        <a:pt x="1286" y="1623"/>
                        <a:pt x="1658" y="1259"/>
                        <a:pt x="1658" y="811"/>
                      </a:cubicBezTo>
                      <a:cubicBezTo>
                        <a:pt x="1658" y="363"/>
                        <a:pt x="1288" y="0"/>
                        <a:pt x="830" y="0"/>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9"/>
                <p:cNvSpPr/>
                <p:nvPr/>
              </p:nvSpPr>
              <p:spPr>
                <a:xfrm>
                  <a:off x="-5703525" y="1564475"/>
                  <a:ext cx="41450" cy="40575"/>
                </a:xfrm>
                <a:custGeom>
                  <a:avLst/>
                  <a:gdLst/>
                  <a:ahLst/>
                  <a:cxnLst/>
                  <a:rect l="l" t="t" r="r" b="b"/>
                  <a:pathLst>
                    <a:path w="1658" h="1623" extrusionOk="0">
                      <a:moveTo>
                        <a:pt x="829" y="0"/>
                      </a:moveTo>
                      <a:cubicBezTo>
                        <a:pt x="371" y="0"/>
                        <a:pt x="1" y="363"/>
                        <a:pt x="1" y="811"/>
                      </a:cubicBezTo>
                      <a:cubicBezTo>
                        <a:pt x="1" y="1259"/>
                        <a:pt x="371" y="1623"/>
                        <a:pt x="829" y="1623"/>
                      </a:cubicBezTo>
                      <a:cubicBezTo>
                        <a:pt x="1287" y="1623"/>
                        <a:pt x="1657" y="1259"/>
                        <a:pt x="1657" y="811"/>
                      </a:cubicBezTo>
                      <a:cubicBezTo>
                        <a:pt x="1657" y="363"/>
                        <a:pt x="1287" y="0"/>
                        <a:pt x="829" y="0"/>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9"/>
                <p:cNvSpPr/>
                <p:nvPr/>
              </p:nvSpPr>
              <p:spPr>
                <a:xfrm>
                  <a:off x="-5622425" y="1564475"/>
                  <a:ext cx="41475" cy="40575"/>
                </a:xfrm>
                <a:custGeom>
                  <a:avLst/>
                  <a:gdLst/>
                  <a:ahLst/>
                  <a:cxnLst/>
                  <a:rect l="l" t="t" r="r" b="b"/>
                  <a:pathLst>
                    <a:path w="1659" h="1623" extrusionOk="0">
                      <a:moveTo>
                        <a:pt x="829" y="0"/>
                      </a:moveTo>
                      <a:cubicBezTo>
                        <a:pt x="371" y="0"/>
                        <a:pt x="1" y="363"/>
                        <a:pt x="1" y="811"/>
                      </a:cubicBezTo>
                      <a:cubicBezTo>
                        <a:pt x="1" y="1259"/>
                        <a:pt x="371" y="1623"/>
                        <a:pt x="829" y="1623"/>
                      </a:cubicBezTo>
                      <a:cubicBezTo>
                        <a:pt x="1287" y="1623"/>
                        <a:pt x="1658" y="1259"/>
                        <a:pt x="1658" y="811"/>
                      </a:cubicBezTo>
                      <a:cubicBezTo>
                        <a:pt x="1658" y="363"/>
                        <a:pt x="1287" y="0"/>
                        <a:pt x="829" y="0"/>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9"/>
                <p:cNvSpPr/>
                <p:nvPr/>
              </p:nvSpPr>
              <p:spPr>
                <a:xfrm>
                  <a:off x="-5541325" y="1564475"/>
                  <a:ext cx="41475" cy="40575"/>
                </a:xfrm>
                <a:custGeom>
                  <a:avLst/>
                  <a:gdLst/>
                  <a:ahLst/>
                  <a:cxnLst/>
                  <a:rect l="l" t="t" r="r" b="b"/>
                  <a:pathLst>
                    <a:path w="1659" h="1623" extrusionOk="0">
                      <a:moveTo>
                        <a:pt x="830" y="0"/>
                      </a:moveTo>
                      <a:cubicBezTo>
                        <a:pt x="372" y="0"/>
                        <a:pt x="1" y="363"/>
                        <a:pt x="1" y="811"/>
                      </a:cubicBezTo>
                      <a:cubicBezTo>
                        <a:pt x="1" y="1259"/>
                        <a:pt x="372" y="1623"/>
                        <a:pt x="830" y="1623"/>
                      </a:cubicBezTo>
                      <a:cubicBezTo>
                        <a:pt x="1287" y="1623"/>
                        <a:pt x="1658" y="1259"/>
                        <a:pt x="1658" y="811"/>
                      </a:cubicBezTo>
                      <a:cubicBezTo>
                        <a:pt x="1658" y="363"/>
                        <a:pt x="1288" y="0"/>
                        <a:pt x="830" y="0"/>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9"/>
                <p:cNvSpPr/>
                <p:nvPr/>
              </p:nvSpPr>
              <p:spPr>
                <a:xfrm>
                  <a:off x="-5460200" y="1564475"/>
                  <a:ext cx="41450" cy="40575"/>
                </a:xfrm>
                <a:custGeom>
                  <a:avLst/>
                  <a:gdLst/>
                  <a:ahLst/>
                  <a:cxnLst/>
                  <a:rect l="l" t="t" r="r" b="b"/>
                  <a:pathLst>
                    <a:path w="1658" h="1623" extrusionOk="0">
                      <a:moveTo>
                        <a:pt x="829" y="0"/>
                      </a:moveTo>
                      <a:cubicBezTo>
                        <a:pt x="371" y="0"/>
                        <a:pt x="1" y="363"/>
                        <a:pt x="1" y="811"/>
                      </a:cubicBezTo>
                      <a:cubicBezTo>
                        <a:pt x="1" y="1259"/>
                        <a:pt x="371" y="1623"/>
                        <a:pt x="829" y="1623"/>
                      </a:cubicBezTo>
                      <a:cubicBezTo>
                        <a:pt x="1287" y="1623"/>
                        <a:pt x="1657" y="1259"/>
                        <a:pt x="1657" y="811"/>
                      </a:cubicBezTo>
                      <a:cubicBezTo>
                        <a:pt x="1657" y="363"/>
                        <a:pt x="1287" y="0"/>
                        <a:pt x="829" y="0"/>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9"/>
                <p:cNvSpPr/>
                <p:nvPr/>
              </p:nvSpPr>
              <p:spPr>
                <a:xfrm>
                  <a:off x="-5379100" y="1564475"/>
                  <a:ext cx="41475" cy="40575"/>
                </a:xfrm>
                <a:custGeom>
                  <a:avLst/>
                  <a:gdLst/>
                  <a:ahLst/>
                  <a:cxnLst/>
                  <a:rect l="l" t="t" r="r" b="b"/>
                  <a:pathLst>
                    <a:path w="1659" h="1623" extrusionOk="0">
                      <a:moveTo>
                        <a:pt x="830" y="0"/>
                      </a:moveTo>
                      <a:cubicBezTo>
                        <a:pt x="373" y="0"/>
                        <a:pt x="1" y="363"/>
                        <a:pt x="1" y="811"/>
                      </a:cubicBezTo>
                      <a:cubicBezTo>
                        <a:pt x="1" y="1259"/>
                        <a:pt x="373" y="1623"/>
                        <a:pt x="830" y="1623"/>
                      </a:cubicBezTo>
                      <a:cubicBezTo>
                        <a:pt x="1287" y="1623"/>
                        <a:pt x="1659" y="1259"/>
                        <a:pt x="1659" y="811"/>
                      </a:cubicBezTo>
                      <a:cubicBezTo>
                        <a:pt x="1659" y="363"/>
                        <a:pt x="1288" y="0"/>
                        <a:pt x="830" y="0"/>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9"/>
                <p:cNvSpPr/>
                <p:nvPr/>
              </p:nvSpPr>
              <p:spPr>
                <a:xfrm>
                  <a:off x="-5297950" y="1564475"/>
                  <a:ext cx="41425" cy="40575"/>
                </a:xfrm>
                <a:custGeom>
                  <a:avLst/>
                  <a:gdLst/>
                  <a:ahLst/>
                  <a:cxnLst/>
                  <a:rect l="l" t="t" r="r" b="b"/>
                  <a:pathLst>
                    <a:path w="1657" h="1623" extrusionOk="0">
                      <a:moveTo>
                        <a:pt x="828" y="0"/>
                      </a:moveTo>
                      <a:cubicBezTo>
                        <a:pt x="371" y="0"/>
                        <a:pt x="0" y="363"/>
                        <a:pt x="0" y="811"/>
                      </a:cubicBezTo>
                      <a:cubicBezTo>
                        <a:pt x="0" y="1259"/>
                        <a:pt x="371" y="1623"/>
                        <a:pt x="828" y="1623"/>
                      </a:cubicBezTo>
                      <a:cubicBezTo>
                        <a:pt x="1286" y="1623"/>
                        <a:pt x="1657" y="1259"/>
                        <a:pt x="1657" y="811"/>
                      </a:cubicBezTo>
                      <a:cubicBezTo>
                        <a:pt x="1657" y="363"/>
                        <a:pt x="1286" y="0"/>
                        <a:pt x="828" y="0"/>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9"/>
                <p:cNvSpPr/>
                <p:nvPr/>
              </p:nvSpPr>
              <p:spPr>
                <a:xfrm>
                  <a:off x="-5216850" y="1564475"/>
                  <a:ext cx="41450" cy="40575"/>
                </a:xfrm>
                <a:custGeom>
                  <a:avLst/>
                  <a:gdLst/>
                  <a:ahLst/>
                  <a:cxnLst/>
                  <a:rect l="l" t="t" r="r" b="b"/>
                  <a:pathLst>
                    <a:path w="1658" h="1623" extrusionOk="0">
                      <a:moveTo>
                        <a:pt x="828" y="0"/>
                      </a:moveTo>
                      <a:cubicBezTo>
                        <a:pt x="371" y="0"/>
                        <a:pt x="0" y="363"/>
                        <a:pt x="0" y="811"/>
                      </a:cubicBezTo>
                      <a:cubicBezTo>
                        <a:pt x="0" y="1259"/>
                        <a:pt x="371" y="1623"/>
                        <a:pt x="828" y="1623"/>
                      </a:cubicBezTo>
                      <a:cubicBezTo>
                        <a:pt x="1286" y="1623"/>
                        <a:pt x="1658" y="1259"/>
                        <a:pt x="1658" y="811"/>
                      </a:cubicBezTo>
                      <a:cubicBezTo>
                        <a:pt x="1658" y="363"/>
                        <a:pt x="1286" y="0"/>
                        <a:pt x="828" y="0"/>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9"/>
                <p:cNvSpPr/>
                <p:nvPr/>
              </p:nvSpPr>
              <p:spPr>
                <a:xfrm>
                  <a:off x="-5135750" y="1564475"/>
                  <a:ext cx="41450" cy="40575"/>
                </a:xfrm>
                <a:custGeom>
                  <a:avLst/>
                  <a:gdLst/>
                  <a:ahLst/>
                  <a:cxnLst/>
                  <a:rect l="l" t="t" r="r" b="b"/>
                  <a:pathLst>
                    <a:path w="1658" h="1623" extrusionOk="0">
                      <a:moveTo>
                        <a:pt x="830" y="0"/>
                      </a:moveTo>
                      <a:cubicBezTo>
                        <a:pt x="372" y="0"/>
                        <a:pt x="0" y="363"/>
                        <a:pt x="0" y="811"/>
                      </a:cubicBezTo>
                      <a:cubicBezTo>
                        <a:pt x="0" y="1259"/>
                        <a:pt x="372" y="1623"/>
                        <a:pt x="830" y="1623"/>
                      </a:cubicBezTo>
                      <a:cubicBezTo>
                        <a:pt x="1287" y="1623"/>
                        <a:pt x="1658" y="1259"/>
                        <a:pt x="1658" y="811"/>
                      </a:cubicBezTo>
                      <a:cubicBezTo>
                        <a:pt x="1658" y="363"/>
                        <a:pt x="1287" y="0"/>
                        <a:pt x="830" y="0"/>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9"/>
                <p:cNvSpPr/>
                <p:nvPr/>
              </p:nvSpPr>
              <p:spPr>
                <a:xfrm>
                  <a:off x="-5054625" y="1564475"/>
                  <a:ext cx="41475" cy="40575"/>
                </a:xfrm>
                <a:custGeom>
                  <a:avLst/>
                  <a:gdLst/>
                  <a:ahLst/>
                  <a:cxnLst/>
                  <a:rect l="l" t="t" r="r" b="b"/>
                  <a:pathLst>
                    <a:path w="1659" h="1623" extrusionOk="0">
                      <a:moveTo>
                        <a:pt x="829" y="0"/>
                      </a:moveTo>
                      <a:cubicBezTo>
                        <a:pt x="371" y="0"/>
                        <a:pt x="0" y="363"/>
                        <a:pt x="0" y="811"/>
                      </a:cubicBezTo>
                      <a:cubicBezTo>
                        <a:pt x="0" y="1259"/>
                        <a:pt x="371" y="1623"/>
                        <a:pt x="829" y="1623"/>
                      </a:cubicBezTo>
                      <a:cubicBezTo>
                        <a:pt x="1286" y="1623"/>
                        <a:pt x="1658" y="1259"/>
                        <a:pt x="1658" y="811"/>
                      </a:cubicBezTo>
                      <a:cubicBezTo>
                        <a:pt x="1658" y="363"/>
                        <a:pt x="1286" y="0"/>
                        <a:pt x="829" y="0"/>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9"/>
                <p:cNvSpPr/>
                <p:nvPr/>
              </p:nvSpPr>
              <p:spPr>
                <a:xfrm>
                  <a:off x="-4973525" y="1564475"/>
                  <a:ext cx="41475" cy="40575"/>
                </a:xfrm>
                <a:custGeom>
                  <a:avLst/>
                  <a:gdLst/>
                  <a:ahLst/>
                  <a:cxnLst/>
                  <a:rect l="l" t="t" r="r" b="b"/>
                  <a:pathLst>
                    <a:path w="1659" h="1623" extrusionOk="0">
                      <a:moveTo>
                        <a:pt x="830" y="0"/>
                      </a:moveTo>
                      <a:cubicBezTo>
                        <a:pt x="372" y="0"/>
                        <a:pt x="0" y="363"/>
                        <a:pt x="0" y="811"/>
                      </a:cubicBezTo>
                      <a:cubicBezTo>
                        <a:pt x="0" y="1259"/>
                        <a:pt x="372" y="1623"/>
                        <a:pt x="830" y="1623"/>
                      </a:cubicBezTo>
                      <a:cubicBezTo>
                        <a:pt x="1286" y="1623"/>
                        <a:pt x="1658" y="1259"/>
                        <a:pt x="1658" y="811"/>
                      </a:cubicBezTo>
                      <a:cubicBezTo>
                        <a:pt x="1658" y="363"/>
                        <a:pt x="1286" y="0"/>
                        <a:pt x="830" y="0"/>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9"/>
                <p:cNvSpPr/>
                <p:nvPr/>
              </p:nvSpPr>
              <p:spPr>
                <a:xfrm>
                  <a:off x="-4892400" y="1564475"/>
                  <a:ext cx="41450" cy="40575"/>
                </a:xfrm>
                <a:custGeom>
                  <a:avLst/>
                  <a:gdLst/>
                  <a:ahLst/>
                  <a:cxnLst/>
                  <a:rect l="l" t="t" r="r" b="b"/>
                  <a:pathLst>
                    <a:path w="1658" h="1623" extrusionOk="0">
                      <a:moveTo>
                        <a:pt x="829" y="0"/>
                      </a:moveTo>
                      <a:cubicBezTo>
                        <a:pt x="371" y="0"/>
                        <a:pt x="1" y="363"/>
                        <a:pt x="1" y="811"/>
                      </a:cubicBezTo>
                      <a:cubicBezTo>
                        <a:pt x="1" y="1259"/>
                        <a:pt x="371" y="1623"/>
                        <a:pt x="829" y="1623"/>
                      </a:cubicBezTo>
                      <a:cubicBezTo>
                        <a:pt x="1287" y="1623"/>
                        <a:pt x="1657" y="1259"/>
                        <a:pt x="1657" y="811"/>
                      </a:cubicBezTo>
                      <a:cubicBezTo>
                        <a:pt x="1657" y="363"/>
                        <a:pt x="1287" y="0"/>
                        <a:pt x="829" y="0"/>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9"/>
                <p:cNvSpPr/>
                <p:nvPr/>
              </p:nvSpPr>
              <p:spPr>
                <a:xfrm>
                  <a:off x="-4811300" y="1564475"/>
                  <a:ext cx="41450" cy="40575"/>
                </a:xfrm>
                <a:custGeom>
                  <a:avLst/>
                  <a:gdLst/>
                  <a:ahLst/>
                  <a:cxnLst/>
                  <a:rect l="l" t="t" r="r" b="b"/>
                  <a:pathLst>
                    <a:path w="1658" h="1623" extrusionOk="0">
                      <a:moveTo>
                        <a:pt x="829" y="0"/>
                      </a:moveTo>
                      <a:cubicBezTo>
                        <a:pt x="371" y="0"/>
                        <a:pt x="1" y="363"/>
                        <a:pt x="1" y="811"/>
                      </a:cubicBezTo>
                      <a:cubicBezTo>
                        <a:pt x="1" y="1259"/>
                        <a:pt x="371" y="1623"/>
                        <a:pt x="829" y="1623"/>
                      </a:cubicBezTo>
                      <a:cubicBezTo>
                        <a:pt x="1287" y="1623"/>
                        <a:pt x="1657" y="1259"/>
                        <a:pt x="1657" y="811"/>
                      </a:cubicBezTo>
                      <a:cubicBezTo>
                        <a:pt x="1657" y="363"/>
                        <a:pt x="1287" y="0"/>
                        <a:pt x="829" y="0"/>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9"/>
                <p:cNvSpPr/>
                <p:nvPr/>
              </p:nvSpPr>
              <p:spPr>
                <a:xfrm>
                  <a:off x="-3912550" y="1435375"/>
                  <a:ext cx="41450" cy="40600"/>
                </a:xfrm>
                <a:custGeom>
                  <a:avLst/>
                  <a:gdLst/>
                  <a:ahLst/>
                  <a:cxnLst/>
                  <a:rect l="l" t="t" r="r" b="b"/>
                  <a:pathLst>
                    <a:path w="1658" h="1624" extrusionOk="0">
                      <a:moveTo>
                        <a:pt x="829" y="1"/>
                      </a:moveTo>
                      <a:cubicBezTo>
                        <a:pt x="372" y="1"/>
                        <a:pt x="1" y="364"/>
                        <a:pt x="1" y="812"/>
                      </a:cubicBezTo>
                      <a:cubicBezTo>
                        <a:pt x="1" y="1260"/>
                        <a:pt x="372" y="1623"/>
                        <a:pt x="829" y="1623"/>
                      </a:cubicBezTo>
                      <a:cubicBezTo>
                        <a:pt x="1287" y="1623"/>
                        <a:pt x="1658" y="1260"/>
                        <a:pt x="1658" y="812"/>
                      </a:cubicBezTo>
                      <a:cubicBezTo>
                        <a:pt x="1658" y="364"/>
                        <a:pt x="1287" y="1"/>
                        <a:pt x="829" y="1"/>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9"/>
                <p:cNvSpPr/>
                <p:nvPr/>
              </p:nvSpPr>
              <p:spPr>
                <a:xfrm>
                  <a:off x="-3831450" y="1435375"/>
                  <a:ext cx="41475" cy="40600"/>
                </a:xfrm>
                <a:custGeom>
                  <a:avLst/>
                  <a:gdLst/>
                  <a:ahLst/>
                  <a:cxnLst/>
                  <a:rect l="l" t="t" r="r" b="b"/>
                  <a:pathLst>
                    <a:path w="1659" h="1624" extrusionOk="0">
                      <a:moveTo>
                        <a:pt x="829" y="1"/>
                      </a:moveTo>
                      <a:cubicBezTo>
                        <a:pt x="372" y="1"/>
                        <a:pt x="1" y="364"/>
                        <a:pt x="1" y="812"/>
                      </a:cubicBezTo>
                      <a:cubicBezTo>
                        <a:pt x="1" y="1260"/>
                        <a:pt x="372" y="1623"/>
                        <a:pt x="829" y="1623"/>
                      </a:cubicBezTo>
                      <a:cubicBezTo>
                        <a:pt x="1287" y="1623"/>
                        <a:pt x="1659" y="1260"/>
                        <a:pt x="1659" y="812"/>
                      </a:cubicBezTo>
                      <a:cubicBezTo>
                        <a:pt x="1659" y="364"/>
                        <a:pt x="1287" y="1"/>
                        <a:pt x="829" y="1"/>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9"/>
                <p:cNvSpPr/>
                <p:nvPr/>
              </p:nvSpPr>
              <p:spPr>
                <a:xfrm>
                  <a:off x="-3750350" y="1435375"/>
                  <a:ext cx="41475" cy="40600"/>
                </a:xfrm>
                <a:custGeom>
                  <a:avLst/>
                  <a:gdLst/>
                  <a:ahLst/>
                  <a:cxnLst/>
                  <a:rect l="l" t="t" r="r" b="b"/>
                  <a:pathLst>
                    <a:path w="1659" h="1624" extrusionOk="0">
                      <a:moveTo>
                        <a:pt x="830" y="1"/>
                      </a:moveTo>
                      <a:cubicBezTo>
                        <a:pt x="373" y="1"/>
                        <a:pt x="1" y="364"/>
                        <a:pt x="1" y="812"/>
                      </a:cubicBezTo>
                      <a:cubicBezTo>
                        <a:pt x="1" y="1260"/>
                        <a:pt x="373" y="1623"/>
                        <a:pt x="830" y="1623"/>
                      </a:cubicBezTo>
                      <a:cubicBezTo>
                        <a:pt x="1288" y="1623"/>
                        <a:pt x="1659" y="1260"/>
                        <a:pt x="1659" y="812"/>
                      </a:cubicBezTo>
                      <a:cubicBezTo>
                        <a:pt x="1659" y="364"/>
                        <a:pt x="1288" y="1"/>
                        <a:pt x="830" y="1"/>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9"/>
                <p:cNvSpPr/>
                <p:nvPr/>
              </p:nvSpPr>
              <p:spPr>
                <a:xfrm>
                  <a:off x="-3669200" y="1435375"/>
                  <a:ext cx="41425" cy="40600"/>
                </a:xfrm>
                <a:custGeom>
                  <a:avLst/>
                  <a:gdLst/>
                  <a:ahLst/>
                  <a:cxnLst/>
                  <a:rect l="l" t="t" r="r" b="b"/>
                  <a:pathLst>
                    <a:path w="1657" h="1624" extrusionOk="0">
                      <a:moveTo>
                        <a:pt x="828" y="1"/>
                      </a:moveTo>
                      <a:cubicBezTo>
                        <a:pt x="371" y="1"/>
                        <a:pt x="0" y="364"/>
                        <a:pt x="0" y="812"/>
                      </a:cubicBezTo>
                      <a:cubicBezTo>
                        <a:pt x="0" y="1260"/>
                        <a:pt x="371" y="1623"/>
                        <a:pt x="828" y="1623"/>
                      </a:cubicBezTo>
                      <a:cubicBezTo>
                        <a:pt x="1286" y="1623"/>
                        <a:pt x="1657" y="1260"/>
                        <a:pt x="1657" y="812"/>
                      </a:cubicBezTo>
                      <a:cubicBezTo>
                        <a:pt x="1657" y="364"/>
                        <a:pt x="1286" y="1"/>
                        <a:pt x="828" y="1"/>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9"/>
                <p:cNvSpPr/>
                <p:nvPr/>
              </p:nvSpPr>
              <p:spPr>
                <a:xfrm>
                  <a:off x="-3588100" y="1435375"/>
                  <a:ext cx="41450" cy="40600"/>
                </a:xfrm>
                <a:custGeom>
                  <a:avLst/>
                  <a:gdLst/>
                  <a:ahLst/>
                  <a:cxnLst/>
                  <a:rect l="l" t="t" r="r" b="b"/>
                  <a:pathLst>
                    <a:path w="1658" h="1624" extrusionOk="0">
                      <a:moveTo>
                        <a:pt x="828" y="1"/>
                      </a:moveTo>
                      <a:cubicBezTo>
                        <a:pt x="372" y="1"/>
                        <a:pt x="0" y="364"/>
                        <a:pt x="0" y="812"/>
                      </a:cubicBezTo>
                      <a:cubicBezTo>
                        <a:pt x="0" y="1260"/>
                        <a:pt x="372" y="1623"/>
                        <a:pt x="828" y="1623"/>
                      </a:cubicBezTo>
                      <a:cubicBezTo>
                        <a:pt x="1286" y="1623"/>
                        <a:pt x="1658" y="1260"/>
                        <a:pt x="1658" y="812"/>
                      </a:cubicBezTo>
                      <a:cubicBezTo>
                        <a:pt x="1658" y="364"/>
                        <a:pt x="1286" y="1"/>
                        <a:pt x="828" y="1"/>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9"/>
                <p:cNvSpPr/>
                <p:nvPr/>
              </p:nvSpPr>
              <p:spPr>
                <a:xfrm>
                  <a:off x="-3506975" y="1435375"/>
                  <a:ext cx="41425" cy="40600"/>
                </a:xfrm>
                <a:custGeom>
                  <a:avLst/>
                  <a:gdLst/>
                  <a:ahLst/>
                  <a:cxnLst/>
                  <a:rect l="l" t="t" r="r" b="b"/>
                  <a:pathLst>
                    <a:path w="1657" h="1624" extrusionOk="0">
                      <a:moveTo>
                        <a:pt x="829" y="1"/>
                      </a:moveTo>
                      <a:cubicBezTo>
                        <a:pt x="371" y="1"/>
                        <a:pt x="0" y="364"/>
                        <a:pt x="0" y="812"/>
                      </a:cubicBezTo>
                      <a:cubicBezTo>
                        <a:pt x="0" y="1260"/>
                        <a:pt x="371" y="1623"/>
                        <a:pt x="829" y="1623"/>
                      </a:cubicBezTo>
                      <a:cubicBezTo>
                        <a:pt x="1286" y="1623"/>
                        <a:pt x="1657" y="1260"/>
                        <a:pt x="1657" y="812"/>
                      </a:cubicBezTo>
                      <a:cubicBezTo>
                        <a:pt x="1657" y="364"/>
                        <a:pt x="1286" y="1"/>
                        <a:pt x="829" y="1"/>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9"/>
                <p:cNvSpPr/>
                <p:nvPr/>
              </p:nvSpPr>
              <p:spPr>
                <a:xfrm>
                  <a:off x="-3425875" y="1435375"/>
                  <a:ext cx="41475" cy="40600"/>
                </a:xfrm>
                <a:custGeom>
                  <a:avLst/>
                  <a:gdLst/>
                  <a:ahLst/>
                  <a:cxnLst/>
                  <a:rect l="l" t="t" r="r" b="b"/>
                  <a:pathLst>
                    <a:path w="1659" h="1624" extrusionOk="0">
                      <a:moveTo>
                        <a:pt x="829" y="1"/>
                      </a:moveTo>
                      <a:cubicBezTo>
                        <a:pt x="371" y="1"/>
                        <a:pt x="0" y="364"/>
                        <a:pt x="0" y="812"/>
                      </a:cubicBezTo>
                      <a:cubicBezTo>
                        <a:pt x="0" y="1260"/>
                        <a:pt x="371" y="1623"/>
                        <a:pt x="829" y="1623"/>
                      </a:cubicBezTo>
                      <a:cubicBezTo>
                        <a:pt x="1286" y="1623"/>
                        <a:pt x="1658" y="1260"/>
                        <a:pt x="1658" y="812"/>
                      </a:cubicBezTo>
                      <a:cubicBezTo>
                        <a:pt x="1658" y="364"/>
                        <a:pt x="1286" y="1"/>
                        <a:pt x="829" y="1"/>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9"/>
                <p:cNvSpPr/>
                <p:nvPr/>
              </p:nvSpPr>
              <p:spPr>
                <a:xfrm>
                  <a:off x="-3344775" y="1435375"/>
                  <a:ext cx="41475" cy="40600"/>
                </a:xfrm>
                <a:custGeom>
                  <a:avLst/>
                  <a:gdLst/>
                  <a:ahLst/>
                  <a:cxnLst/>
                  <a:rect l="l" t="t" r="r" b="b"/>
                  <a:pathLst>
                    <a:path w="1659" h="1624" extrusionOk="0">
                      <a:moveTo>
                        <a:pt x="830" y="1"/>
                      </a:moveTo>
                      <a:cubicBezTo>
                        <a:pt x="372" y="1"/>
                        <a:pt x="0" y="364"/>
                        <a:pt x="0" y="812"/>
                      </a:cubicBezTo>
                      <a:cubicBezTo>
                        <a:pt x="0" y="1260"/>
                        <a:pt x="372" y="1623"/>
                        <a:pt x="830" y="1623"/>
                      </a:cubicBezTo>
                      <a:cubicBezTo>
                        <a:pt x="1288" y="1623"/>
                        <a:pt x="1658" y="1260"/>
                        <a:pt x="1658" y="812"/>
                      </a:cubicBezTo>
                      <a:cubicBezTo>
                        <a:pt x="1658" y="364"/>
                        <a:pt x="1288" y="1"/>
                        <a:pt x="830" y="1"/>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9"/>
                <p:cNvSpPr/>
                <p:nvPr/>
              </p:nvSpPr>
              <p:spPr>
                <a:xfrm>
                  <a:off x="-3263650" y="1435375"/>
                  <a:ext cx="41450" cy="40600"/>
                </a:xfrm>
                <a:custGeom>
                  <a:avLst/>
                  <a:gdLst/>
                  <a:ahLst/>
                  <a:cxnLst/>
                  <a:rect l="l" t="t" r="r" b="b"/>
                  <a:pathLst>
                    <a:path w="1658" h="1624" extrusionOk="0">
                      <a:moveTo>
                        <a:pt x="829" y="1"/>
                      </a:moveTo>
                      <a:cubicBezTo>
                        <a:pt x="371" y="1"/>
                        <a:pt x="1" y="364"/>
                        <a:pt x="1" y="812"/>
                      </a:cubicBezTo>
                      <a:cubicBezTo>
                        <a:pt x="1" y="1260"/>
                        <a:pt x="371" y="1623"/>
                        <a:pt x="829" y="1623"/>
                      </a:cubicBezTo>
                      <a:cubicBezTo>
                        <a:pt x="1287" y="1623"/>
                        <a:pt x="1657" y="1260"/>
                        <a:pt x="1657" y="812"/>
                      </a:cubicBezTo>
                      <a:cubicBezTo>
                        <a:pt x="1657" y="364"/>
                        <a:pt x="1287" y="1"/>
                        <a:pt x="829" y="1"/>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9"/>
                <p:cNvSpPr/>
                <p:nvPr/>
              </p:nvSpPr>
              <p:spPr>
                <a:xfrm>
                  <a:off x="-3182550" y="1435375"/>
                  <a:ext cx="41475" cy="40600"/>
                </a:xfrm>
                <a:custGeom>
                  <a:avLst/>
                  <a:gdLst/>
                  <a:ahLst/>
                  <a:cxnLst/>
                  <a:rect l="l" t="t" r="r" b="b"/>
                  <a:pathLst>
                    <a:path w="1659" h="1624" extrusionOk="0">
                      <a:moveTo>
                        <a:pt x="829" y="1"/>
                      </a:moveTo>
                      <a:cubicBezTo>
                        <a:pt x="372" y="1"/>
                        <a:pt x="1" y="364"/>
                        <a:pt x="1" y="812"/>
                      </a:cubicBezTo>
                      <a:cubicBezTo>
                        <a:pt x="1" y="1260"/>
                        <a:pt x="371" y="1623"/>
                        <a:pt x="829" y="1623"/>
                      </a:cubicBezTo>
                      <a:cubicBezTo>
                        <a:pt x="1287" y="1623"/>
                        <a:pt x="1658" y="1260"/>
                        <a:pt x="1658" y="812"/>
                      </a:cubicBezTo>
                      <a:cubicBezTo>
                        <a:pt x="1658" y="364"/>
                        <a:pt x="1287" y="1"/>
                        <a:pt x="829" y="1"/>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9"/>
                <p:cNvSpPr/>
                <p:nvPr/>
              </p:nvSpPr>
              <p:spPr>
                <a:xfrm>
                  <a:off x="-3101425" y="1435375"/>
                  <a:ext cx="41450" cy="40600"/>
                </a:xfrm>
                <a:custGeom>
                  <a:avLst/>
                  <a:gdLst/>
                  <a:ahLst/>
                  <a:cxnLst/>
                  <a:rect l="l" t="t" r="r" b="b"/>
                  <a:pathLst>
                    <a:path w="1658" h="1624" extrusionOk="0">
                      <a:moveTo>
                        <a:pt x="829" y="1"/>
                      </a:moveTo>
                      <a:cubicBezTo>
                        <a:pt x="371" y="1"/>
                        <a:pt x="1" y="364"/>
                        <a:pt x="1" y="812"/>
                      </a:cubicBezTo>
                      <a:cubicBezTo>
                        <a:pt x="1" y="1260"/>
                        <a:pt x="371" y="1623"/>
                        <a:pt x="829" y="1623"/>
                      </a:cubicBezTo>
                      <a:cubicBezTo>
                        <a:pt x="1287" y="1623"/>
                        <a:pt x="1657" y="1260"/>
                        <a:pt x="1657" y="812"/>
                      </a:cubicBezTo>
                      <a:cubicBezTo>
                        <a:pt x="1657" y="364"/>
                        <a:pt x="1287" y="1"/>
                        <a:pt x="829" y="1"/>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9"/>
                <p:cNvSpPr/>
                <p:nvPr/>
              </p:nvSpPr>
              <p:spPr>
                <a:xfrm>
                  <a:off x="-3020325" y="1435375"/>
                  <a:ext cx="41475" cy="40600"/>
                </a:xfrm>
                <a:custGeom>
                  <a:avLst/>
                  <a:gdLst/>
                  <a:ahLst/>
                  <a:cxnLst/>
                  <a:rect l="l" t="t" r="r" b="b"/>
                  <a:pathLst>
                    <a:path w="1659" h="1624" extrusionOk="0">
                      <a:moveTo>
                        <a:pt x="829" y="1"/>
                      </a:moveTo>
                      <a:cubicBezTo>
                        <a:pt x="371" y="1"/>
                        <a:pt x="1" y="364"/>
                        <a:pt x="1" y="812"/>
                      </a:cubicBezTo>
                      <a:cubicBezTo>
                        <a:pt x="1" y="1260"/>
                        <a:pt x="371" y="1623"/>
                        <a:pt x="829" y="1623"/>
                      </a:cubicBezTo>
                      <a:cubicBezTo>
                        <a:pt x="1287" y="1623"/>
                        <a:pt x="1659" y="1260"/>
                        <a:pt x="1659" y="812"/>
                      </a:cubicBezTo>
                      <a:cubicBezTo>
                        <a:pt x="1659" y="364"/>
                        <a:pt x="1287" y="1"/>
                        <a:pt x="829" y="1"/>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9"/>
                <p:cNvSpPr/>
                <p:nvPr/>
              </p:nvSpPr>
              <p:spPr>
                <a:xfrm>
                  <a:off x="-2939225" y="1435375"/>
                  <a:ext cx="41475" cy="40600"/>
                </a:xfrm>
                <a:custGeom>
                  <a:avLst/>
                  <a:gdLst/>
                  <a:ahLst/>
                  <a:cxnLst/>
                  <a:rect l="l" t="t" r="r" b="b"/>
                  <a:pathLst>
                    <a:path w="1659" h="1624" extrusionOk="0">
                      <a:moveTo>
                        <a:pt x="830" y="1"/>
                      </a:moveTo>
                      <a:cubicBezTo>
                        <a:pt x="373" y="1"/>
                        <a:pt x="1" y="364"/>
                        <a:pt x="1" y="812"/>
                      </a:cubicBezTo>
                      <a:cubicBezTo>
                        <a:pt x="1" y="1260"/>
                        <a:pt x="373" y="1623"/>
                        <a:pt x="830" y="1623"/>
                      </a:cubicBezTo>
                      <a:cubicBezTo>
                        <a:pt x="1288" y="1623"/>
                        <a:pt x="1659" y="1260"/>
                        <a:pt x="1659" y="812"/>
                      </a:cubicBezTo>
                      <a:cubicBezTo>
                        <a:pt x="1659" y="364"/>
                        <a:pt x="1288" y="1"/>
                        <a:pt x="830" y="1"/>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9"/>
                <p:cNvSpPr/>
                <p:nvPr/>
              </p:nvSpPr>
              <p:spPr>
                <a:xfrm>
                  <a:off x="-2858075" y="1435375"/>
                  <a:ext cx="41425" cy="40600"/>
                </a:xfrm>
                <a:custGeom>
                  <a:avLst/>
                  <a:gdLst/>
                  <a:ahLst/>
                  <a:cxnLst/>
                  <a:rect l="l" t="t" r="r" b="b"/>
                  <a:pathLst>
                    <a:path w="1657" h="1624" extrusionOk="0">
                      <a:moveTo>
                        <a:pt x="828" y="1"/>
                      </a:moveTo>
                      <a:cubicBezTo>
                        <a:pt x="371" y="1"/>
                        <a:pt x="0" y="364"/>
                        <a:pt x="0" y="812"/>
                      </a:cubicBezTo>
                      <a:cubicBezTo>
                        <a:pt x="0" y="1260"/>
                        <a:pt x="371" y="1623"/>
                        <a:pt x="828" y="1623"/>
                      </a:cubicBezTo>
                      <a:cubicBezTo>
                        <a:pt x="1286" y="1623"/>
                        <a:pt x="1657" y="1260"/>
                        <a:pt x="1657" y="812"/>
                      </a:cubicBezTo>
                      <a:cubicBezTo>
                        <a:pt x="1657" y="364"/>
                        <a:pt x="1286" y="1"/>
                        <a:pt x="828" y="1"/>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9"/>
                <p:cNvSpPr/>
                <p:nvPr/>
              </p:nvSpPr>
              <p:spPr>
                <a:xfrm>
                  <a:off x="-3912550" y="1564475"/>
                  <a:ext cx="41450" cy="40575"/>
                </a:xfrm>
                <a:custGeom>
                  <a:avLst/>
                  <a:gdLst/>
                  <a:ahLst/>
                  <a:cxnLst/>
                  <a:rect l="l" t="t" r="r" b="b"/>
                  <a:pathLst>
                    <a:path w="1658" h="1623" extrusionOk="0">
                      <a:moveTo>
                        <a:pt x="829" y="0"/>
                      </a:moveTo>
                      <a:cubicBezTo>
                        <a:pt x="372" y="0"/>
                        <a:pt x="1" y="363"/>
                        <a:pt x="1" y="811"/>
                      </a:cubicBezTo>
                      <a:cubicBezTo>
                        <a:pt x="1" y="1259"/>
                        <a:pt x="372" y="1623"/>
                        <a:pt x="829" y="1623"/>
                      </a:cubicBezTo>
                      <a:cubicBezTo>
                        <a:pt x="1287" y="1623"/>
                        <a:pt x="1658" y="1259"/>
                        <a:pt x="1658" y="811"/>
                      </a:cubicBezTo>
                      <a:cubicBezTo>
                        <a:pt x="1658" y="363"/>
                        <a:pt x="1287" y="0"/>
                        <a:pt x="829" y="0"/>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9"/>
                <p:cNvSpPr/>
                <p:nvPr/>
              </p:nvSpPr>
              <p:spPr>
                <a:xfrm>
                  <a:off x="-3831450" y="1564475"/>
                  <a:ext cx="41475" cy="40575"/>
                </a:xfrm>
                <a:custGeom>
                  <a:avLst/>
                  <a:gdLst/>
                  <a:ahLst/>
                  <a:cxnLst/>
                  <a:rect l="l" t="t" r="r" b="b"/>
                  <a:pathLst>
                    <a:path w="1659" h="1623" extrusionOk="0">
                      <a:moveTo>
                        <a:pt x="829" y="0"/>
                      </a:moveTo>
                      <a:cubicBezTo>
                        <a:pt x="372" y="0"/>
                        <a:pt x="1" y="363"/>
                        <a:pt x="1" y="811"/>
                      </a:cubicBezTo>
                      <a:cubicBezTo>
                        <a:pt x="1" y="1259"/>
                        <a:pt x="372" y="1623"/>
                        <a:pt x="829" y="1623"/>
                      </a:cubicBezTo>
                      <a:cubicBezTo>
                        <a:pt x="1287" y="1623"/>
                        <a:pt x="1659" y="1259"/>
                        <a:pt x="1659" y="811"/>
                      </a:cubicBezTo>
                      <a:cubicBezTo>
                        <a:pt x="1659" y="363"/>
                        <a:pt x="1287" y="0"/>
                        <a:pt x="829" y="0"/>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29"/>
                <p:cNvSpPr/>
                <p:nvPr/>
              </p:nvSpPr>
              <p:spPr>
                <a:xfrm>
                  <a:off x="-3750350" y="1564475"/>
                  <a:ext cx="41475" cy="40575"/>
                </a:xfrm>
                <a:custGeom>
                  <a:avLst/>
                  <a:gdLst/>
                  <a:ahLst/>
                  <a:cxnLst/>
                  <a:rect l="l" t="t" r="r" b="b"/>
                  <a:pathLst>
                    <a:path w="1659" h="1623" extrusionOk="0">
                      <a:moveTo>
                        <a:pt x="830" y="0"/>
                      </a:moveTo>
                      <a:cubicBezTo>
                        <a:pt x="373" y="0"/>
                        <a:pt x="1" y="363"/>
                        <a:pt x="1" y="811"/>
                      </a:cubicBezTo>
                      <a:cubicBezTo>
                        <a:pt x="1" y="1259"/>
                        <a:pt x="373" y="1623"/>
                        <a:pt x="830" y="1623"/>
                      </a:cubicBezTo>
                      <a:cubicBezTo>
                        <a:pt x="1288" y="1623"/>
                        <a:pt x="1659" y="1259"/>
                        <a:pt x="1659" y="811"/>
                      </a:cubicBezTo>
                      <a:cubicBezTo>
                        <a:pt x="1659" y="363"/>
                        <a:pt x="1288" y="0"/>
                        <a:pt x="830" y="0"/>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29"/>
                <p:cNvSpPr/>
                <p:nvPr/>
              </p:nvSpPr>
              <p:spPr>
                <a:xfrm>
                  <a:off x="-3669200" y="1564475"/>
                  <a:ext cx="41425" cy="40575"/>
                </a:xfrm>
                <a:custGeom>
                  <a:avLst/>
                  <a:gdLst/>
                  <a:ahLst/>
                  <a:cxnLst/>
                  <a:rect l="l" t="t" r="r" b="b"/>
                  <a:pathLst>
                    <a:path w="1657" h="1623" extrusionOk="0">
                      <a:moveTo>
                        <a:pt x="828" y="0"/>
                      </a:moveTo>
                      <a:cubicBezTo>
                        <a:pt x="371" y="0"/>
                        <a:pt x="0" y="363"/>
                        <a:pt x="0" y="811"/>
                      </a:cubicBezTo>
                      <a:cubicBezTo>
                        <a:pt x="0" y="1259"/>
                        <a:pt x="371" y="1623"/>
                        <a:pt x="828" y="1623"/>
                      </a:cubicBezTo>
                      <a:cubicBezTo>
                        <a:pt x="1286" y="1623"/>
                        <a:pt x="1657" y="1259"/>
                        <a:pt x="1657" y="811"/>
                      </a:cubicBezTo>
                      <a:cubicBezTo>
                        <a:pt x="1657" y="363"/>
                        <a:pt x="1286" y="0"/>
                        <a:pt x="828" y="0"/>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29"/>
                <p:cNvSpPr/>
                <p:nvPr/>
              </p:nvSpPr>
              <p:spPr>
                <a:xfrm>
                  <a:off x="-3588100" y="1564475"/>
                  <a:ext cx="41450" cy="40575"/>
                </a:xfrm>
                <a:custGeom>
                  <a:avLst/>
                  <a:gdLst/>
                  <a:ahLst/>
                  <a:cxnLst/>
                  <a:rect l="l" t="t" r="r" b="b"/>
                  <a:pathLst>
                    <a:path w="1658" h="1623" extrusionOk="0">
                      <a:moveTo>
                        <a:pt x="828" y="0"/>
                      </a:moveTo>
                      <a:cubicBezTo>
                        <a:pt x="372" y="0"/>
                        <a:pt x="0" y="363"/>
                        <a:pt x="0" y="811"/>
                      </a:cubicBezTo>
                      <a:cubicBezTo>
                        <a:pt x="0" y="1259"/>
                        <a:pt x="372" y="1623"/>
                        <a:pt x="828" y="1623"/>
                      </a:cubicBezTo>
                      <a:cubicBezTo>
                        <a:pt x="1286" y="1623"/>
                        <a:pt x="1658" y="1259"/>
                        <a:pt x="1658" y="811"/>
                      </a:cubicBezTo>
                      <a:cubicBezTo>
                        <a:pt x="1658" y="363"/>
                        <a:pt x="1286" y="0"/>
                        <a:pt x="828" y="0"/>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29"/>
                <p:cNvSpPr/>
                <p:nvPr/>
              </p:nvSpPr>
              <p:spPr>
                <a:xfrm>
                  <a:off x="-3506975" y="1564475"/>
                  <a:ext cx="41425" cy="40575"/>
                </a:xfrm>
                <a:custGeom>
                  <a:avLst/>
                  <a:gdLst/>
                  <a:ahLst/>
                  <a:cxnLst/>
                  <a:rect l="l" t="t" r="r" b="b"/>
                  <a:pathLst>
                    <a:path w="1657" h="1623" extrusionOk="0">
                      <a:moveTo>
                        <a:pt x="829" y="0"/>
                      </a:moveTo>
                      <a:cubicBezTo>
                        <a:pt x="371" y="0"/>
                        <a:pt x="0" y="363"/>
                        <a:pt x="0" y="811"/>
                      </a:cubicBezTo>
                      <a:cubicBezTo>
                        <a:pt x="0" y="1259"/>
                        <a:pt x="371" y="1623"/>
                        <a:pt x="829" y="1623"/>
                      </a:cubicBezTo>
                      <a:cubicBezTo>
                        <a:pt x="1286" y="1623"/>
                        <a:pt x="1657" y="1259"/>
                        <a:pt x="1657" y="811"/>
                      </a:cubicBezTo>
                      <a:cubicBezTo>
                        <a:pt x="1657" y="363"/>
                        <a:pt x="1286" y="0"/>
                        <a:pt x="829" y="0"/>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9"/>
                <p:cNvSpPr/>
                <p:nvPr/>
              </p:nvSpPr>
              <p:spPr>
                <a:xfrm>
                  <a:off x="-3425875" y="1564475"/>
                  <a:ext cx="41475" cy="40575"/>
                </a:xfrm>
                <a:custGeom>
                  <a:avLst/>
                  <a:gdLst/>
                  <a:ahLst/>
                  <a:cxnLst/>
                  <a:rect l="l" t="t" r="r" b="b"/>
                  <a:pathLst>
                    <a:path w="1659" h="1623" extrusionOk="0">
                      <a:moveTo>
                        <a:pt x="829" y="0"/>
                      </a:moveTo>
                      <a:cubicBezTo>
                        <a:pt x="371" y="0"/>
                        <a:pt x="0" y="363"/>
                        <a:pt x="0" y="811"/>
                      </a:cubicBezTo>
                      <a:cubicBezTo>
                        <a:pt x="0" y="1259"/>
                        <a:pt x="371" y="1623"/>
                        <a:pt x="829" y="1623"/>
                      </a:cubicBezTo>
                      <a:cubicBezTo>
                        <a:pt x="1286" y="1623"/>
                        <a:pt x="1658" y="1259"/>
                        <a:pt x="1658" y="811"/>
                      </a:cubicBezTo>
                      <a:cubicBezTo>
                        <a:pt x="1658" y="363"/>
                        <a:pt x="1286" y="0"/>
                        <a:pt x="829" y="0"/>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9"/>
                <p:cNvSpPr/>
                <p:nvPr/>
              </p:nvSpPr>
              <p:spPr>
                <a:xfrm>
                  <a:off x="-3344775" y="1564475"/>
                  <a:ext cx="41475" cy="40575"/>
                </a:xfrm>
                <a:custGeom>
                  <a:avLst/>
                  <a:gdLst/>
                  <a:ahLst/>
                  <a:cxnLst/>
                  <a:rect l="l" t="t" r="r" b="b"/>
                  <a:pathLst>
                    <a:path w="1659" h="1623" extrusionOk="0">
                      <a:moveTo>
                        <a:pt x="830" y="0"/>
                      </a:moveTo>
                      <a:cubicBezTo>
                        <a:pt x="372" y="0"/>
                        <a:pt x="0" y="363"/>
                        <a:pt x="0" y="811"/>
                      </a:cubicBezTo>
                      <a:cubicBezTo>
                        <a:pt x="0" y="1259"/>
                        <a:pt x="372" y="1623"/>
                        <a:pt x="830" y="1623"/>
                      </a:cubicBezTo>
                      <a:cubicBezTo>
                        <a:pt x="1288" y="1623"/>
                        <a:pt x="1658" y="1259"/>
                        <a:pt x="1658" y="811"/>
                      </a:cubicBezTo>
                      <a:cubicBezTo>
                        <a:pt x="1658" y="363"/>
                        <a:pt x="1288" y="0"/>
                        <a:pt x="830" y="0"/>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29"/>
                <p:cNvSpPr/>
                <p:nvPr/>
              </p:nvSpPr>
              <p:spPr>
                <a:xfrm>
                  <a:off x="-3263650" y="1564475"/>
                  <a:ext cx="41450" cy="40575"/>
                </a:xfrm>
                <a:custGeom>
                  <a:avLst/>
                  <a:gdLst/>
                  <a:ahLst/>
                  <a:cxnLst/>
                  <a:rect l="l" t="t" r="r" b="b"/>
                  <a:pathLst>
                    <a:path w="1658" h="1623" extrusionOk="0">
                      <a:moveTo>
                        <a:pt x="829" y="0"/>
                      </a:moveTo>
                      <a:cubicBezTo>
                        <a:pt x="371" y="0"/>
                        <a:pt x="1" y="363"/>
                        <a:pt x="1" y="811"/>
                      </a:cubicBezTo>
                      <a:cubicBezTo>
                        <a:pt x="1" y="1259"/>
                        <a:pt x="371" y="1623"/>
                        <a:pt x="829" y="1623"/>
                      </a:cubicBezTo>
                      <a:cubicBezTo>
                        <a:pt x="1287" y="1623"/>
                        <a:pt x="1657" y="1259"/>
                        <a:pt x="1657" y="811"/>
                      </a:cubicBezTo>
                      <a:cubicBezTo>
                        <a:pt x="1657" y="363"/>
                        <a:pt x="1287" y="0"/>
                        <a:pt x="829" y="0"/>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29"/>
                <p:cNvSpPr/>
                <p:nvPr/>
              </p:nvSpPr>
              <p:spPr>
                <a:xfrm>
                  <a:off x="-3182550" y="1564475"/>
                  <a:ext cx="41475" cy="40575"/>
                </a:xfrm>
                <a:custGeom>
                  <a:avLst/>
                  <a:gdLst/>
                  <a:ahLst/>
                  <a:cxnLst/>
                  <a:rect l="l" t="t" r="r" b="b"/>
                  <a:pathLst>
                    <a:path w="1659" h="1623" extrusionOk="0">
                      <a:moveTo>
                        <a:pt x="829" y="0"/>
                      </a:moveTo>
                      <a:cubicBezTo>
                        <a:pt x="372" y="0"/>
                        <a:pt x="1" y="363"/>
                        <a:pt x="1" y="811"/>
                      </a:cubicBezTo>
                      <a:cubicBezTo>
                        <a:pt x="1" y="1259"/>
                        <a:pt x="371" y="1623"/>
                        <a:pt x="829" y="1623"/>
                      </a:cubicBezTo>
                      <a:cubicBezTo>
                        <a:pt x="1287" y="1623"/>
                        <a:pt x="1658" y="1259"/>
                        <a:pt x="1658" y="811"/>
                      </a:cubicBezTo>
                      <a:cubicBezTo>
                        <a:pt x="1658" y="363"/>
                        <a:pt x="1287" y="0"/>
                        <a:pt x="829" y="0"/>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29"/>
                <p:cNvSpPr/>
                <p:nvPr/>
              </p:nvSpPr>
              <p:spPr>
                <a:xfrm>
                  <a:off x="-3101425" y="1564475"/>
                  <a:ext cx="41450" cy="40575"/>
                </a:xfrm>
                <a:custGeom>
                  <a:avLst/>
                  <a:gdLst/>
                  <a:ahLst/>
                  <a:cxnLst/>
                  <a:rect l="l" t="t" r="r" b="b"/>
                  <a:pathLst>
                    <a:path w="1658" h="1623" extrusionOk="0">
                      <a:moveTo>
                        <a:pt x="829" y="0"/>
                      </a:moveTo>
                      <a:cubicBezTo>
                        <a:pt x="371" y="0"/>
                        <a:pt x="1" y="363"/>
                        <a:pt x="1" y="811"/>
                      </a:cubicBezTo>
                      <a:cubicBezTo>
                        <a:pt x="1" y="1259"/>
                        <a:pt x="371" y="1623"/>
                        <a:pt x="829" y="1623"/>
                      </a:cubicBezTo>
                      <a:cubicBezTo>
                        <a:pt x="1287" y="1623"/>
                        <a:pt x="1657" y="1259"/>
                        <a:pt x="1657" y="811"/>
                      </a:cubicBezTo>
                      <a:cubicBezTo>
                        <a:pt x="1657" y="363"/>
                        <a:pt x="1287" y="0"/>
                        <a:pt x="829" y="0"/>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9"/>
                <p:cNvSpPr/>
                <p:nvPr/>
              </p:nvSpPr>
              <p:spPr>
                <a:xfrm>
                  <a:off x="-3020325" y="1564475"/>
                  <a:ext cx="41475" cy="40575"/>
                </a:xfrm>
                <a:custGeom>
                  <a:avLst/>
                  <a:gdLst/>
                  <a:ahLst/>
                  <a:cxnLst/>
                  <a:rect l="l" t="t" r="r" b="b"/>
                  <a:pathLst>
                    <a:path w="1659" h="1623" extrusionOk="0">
                      <a:moveTo>
                        <a:pt x="829" y="0"/>
                      </a:moveTo>
                      <a:cubicBezTo>
                        <a:pt x="371" y="0"/>
                        <a:pt x="1" y="363"/>
                        <a:pt x="1" y="811"/>
                      </a:cubicBezTo>
                      <a:cubicBezTo>
                        <a:pt x="1" y="1259"/>
                        <a:pt x="371" y="1623"/>
                        <a:pt x="829" y="1623"/>
                      </a:cubicBezTo>
                      <a:cubicBezTo>
                        <a:pt x="1287" y="1623"/>
                        <a:pt x="1659" y="1259"/>
                        <a:pt x="1659" y="811"/>
                      </a:cubicBezTo>
                      <a:cubicBezTo>
                        <a:pt x="1659" y="363"/>
                        <a:pt x="1287" y="0"/>
                        <a:pt x="829" y="0"/>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9"/>
                <p:cNvSpPr/>
                <p:nvPr/>
              </p:nvSpPr>
              <p:spPr>
                <a:xfrm>
                  <a:off x="-2939225" y="1564475"/>
                  <a:ext cx="41475" cy="40575"/>
                </a:xfrm>
                <a:custGeom>
                  <a:avLst/>
                  <a:gdLst/>
                  <a:ahLst/>
                  <a:cxnLst/>
                  <a:rect l="l" t="t" r="r" b="b"/>
                  <a:pathLst>
                    <a:path w="1659" h="1623" extrusionOk="0">
                      <a:moveTo>
                        <a:pt x="830" y="0"/>
                      </a:moveTo>
                      <a:cubicBezTo>
                        <a:pt x="373" y="0"/>
                        <a:pt x="1" y="363"/>
                        <a:pt x="1" y="811"/>
                      </a:cubicBezTo>
                      <a:cubicBezTo>
                        <a:pt x="1" y="1259"/>
                        <a:pt x="373" y="1623"/>
                        <a:pt x="830" y="1623"/>
                      </a:cubicBezTo>
                      <a:cubicBezTo>
                        <a:pt x="1288" y="1623"/>
                        <a:pt x="1659" y="1259"/>
                        <a:pt x="1659" y="811"/>
                      </a:cubicBezTo>
                      <a:cubicBezTo>
                        <a:pt x="1659" y="363"/>
                        <a:pt x="1288" y="0"/>
                        <a:pt x="830" y="0"/>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29"/>
                <p:cNvSpPr/>
                <p:nvPr/>
              </p:nvSpPr>
              <p:spPr>
                <a:xfrm>
                  <a:off x="-2858075" y="1564475"/>
                  <a:ext cx="41425" cy="40575"/>
                </a:xfrm>
                <a:custGeom>
                  <a:avLst/>
                  <a:gdLst/>
                  <a:ahLst/>
                  <a:cxnLst/>
                  <a:rect l="l" t="t" r="r" b="b"/>
                  <a:pathLst>
                    <a:path w="1657" h="1623" extrusionOk="0">
                      <a:moveTo>
                        <a:pt x="828" y="0"/>
                      </a:moveTo>
                      <a:cubicBezTo>
                        <a:pt x="371" y="0"/>
                        <a:pt x="0" y="363"/>
                        <a:pt x="0" y="811"/>
                      </a:cubicBezTo>
                      <a:cubicBezTo>
                        <a:pt x="0" y="1259"/>
                        <a:pt x="371" y="1623"/>
                        <a:pt x="828" y="1623"/>
                      </a:cubicBezTo>
                      <a:cubicBezTo>
                        <a:pt x="1286" y="1623"/>
                        <a:pt x="1657" y="1259"/>
                        <a:pt x="1657" y="811"/>
                      </a:cubicBezTo>
                      <a:cubicBezTo>
                        <a:pt x="1657" y="363"/>
                        <a:pt x="1286" y="0"/>
                        <a:pt x="828" y="0"/>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85" name="Google Shape;285;p29"/>
            <p:cNvGrpSpPr/>
            <p:nvPr/>
          </p:nvGrpSpPr>
          <p:grpSpPr>
            <a:xfrm rot="10800000">
              <a:off x="3474186" y="4232201"/>
              <a:ext cx="183381" cy="1017092"/>
              <a:chOff x="-5634475" y="-504725"/>
              <a:chExt cx="188025" cy="1042850"/>
            </a:xfrm>
          </p:grpSpPr>
          <p:sp>
            <p:nvSpPr>
              <p:cNvPr id="286" name="Google Shape;286;p29"/>
              <p:cNvSpPr/>
              <p:nvPr/>
            </p:nvSpPr>
            <p:spPr>
              <a:xfrm>
                <a:off x="-5602700" y="-454250"/>
                <a:ext cx="156250" cy="992375"/>
              </a:xfrm>
              <a:custGeom>
                <a:avLst/>
                <a:gdLst/>
                <a:ahLst/>
                <a:cxnLst/>
                <a:rect l="l" t="t" r="r" b="b"/>
                <a:pathLst>
                  <a:path w="6250" h="39695" extrusionOk="0">
                    <a:moveTo>
                      <a:pt x="0" y="0"/>
                    </a:moveTo>
                    <a:lnTo>
                      <a:pt x="0" y="14432"/>
                    </a:lnTo>
                    <a:lnTo>
                      <a:pt x="5730" y="20160"/>
                    </a:lnTo>
                    <a:lnTo>
                      <a:pt x="5730" y="39695"/>
                    </a:lnTo>
                    <a:lnTo>
                      <a:pt x="6249" y="39695"/>
                    </a:lnTo>
                    <a:lnTo>
                      <a:pt x="6249" y="19945"/>
                    </a:lnTo>
                    <a:lnTo>
                      <a:pt x="521" y="14216"/>
                    </a:lnTo>
                    <a:lnTo>
                      <a:pt x="521" y="0"/>
                    </a:ln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29"/>
              <p:cNvSpPr/>
              <p:nvPr/>
            </p:nvSpPr>
            <p:spPr>
              <a:xfrm>
                <a:off x="-5634475" y="-504725"/>
                <a:ext cx="74225" cy="71400"/>
              </a:xfrm>
              <a:custGeom>
                <a:avLst/>
                <a:gdLst/>
                <a:ahLst/>
                <a:cxnLst/>
                <a:rect l="l" t="t" r="r" b="b"/>
                <a:pathLst>
                  <a:path w="2969" h="2856" extrusionOk="0">
                    <a:moveTo>
                      <a:pt x="1540" y="521"/>
                    </a:moveTo>
                    <a:cubicBezTo>
                      <a:pt x="2041" y="523"/>
                      <a:pt x="2447" y="928"/>
                      <a:pt x="2448" y="1428"/>
                    </a:cubicBezTo>
                    <a:cubicBezTo>
                      <a:pt x="2448" y="1795"/>
                      <a:pt x="2226" y="2126"/>
                      <a:pt x="1887" y="2266"/>
                    </a:cubicBezTo>
                    <a:cubicBezTo>
                      <a:pt x="1775" y="2313"/>
                      <a:pt x="1657" y="2335"/>
                      <a:pt x="1540" y="2335"/>
                    </a:cubicBezTo>
                    <a:cubicBezTo>
                      <a:pt x="1304" y="2335"/>
                      <a:pt x="1073" y="2243"/>
                      <a:pt x="899" y="2070"/>
                    </a:cubicBezTo>
                    <a:cubicBezTo>
                      <a:pt x="640" y="1810"/>
                      <a:pt x="561" y="1420"/>
                      <a:pt x="702" y="1081"/>
                    </a:cubicBezTo>
                    <a:cubicBezTo>
                      <a:pt x="842" y="742"/>
                      <a:pt x="1173" y="521"/>
                      <a:pt x="1540" y="521"/>
                    </a:cubicBezTo>
                    <a:close/>
                    <a:moveTo>
                      <a:pt x="1540" y="0"/>
                    </a:moveTo>
                    <a:cubicBezTo>
                      <a:pt x="1169" y="0"/>
                      <a:pt x="804" y="146"/>
                      <a:pt x="531" y="418"/>
                    </a:cubicBezTo>
                    <a:cubicBezTo>
                      <a:pt x="122" y="826"/>
                      <a:pt x="1" y="1440"/>
                      <a:pt x="221" y="1974"/>
                    </a:cubicBezTo>
                    <a:cubicBezTo>
                      <a:pt x="442" y="2508"/>
                      <a:pt x="962" y="2856"/>
                      <a:pt x="1540" y="2856"/>
                    </a:cubicBezTo>
                    <a:cubicBezTo>
                      <a:pt x="2328" y="2855"/>
                      <a:pt x="2967" y="2217"/>
                      <a:pt x="2969" y="1428"/>
                    </a:cubicBezTo>
                    <a:cubicBezTo>
                      <a:pt x="2969" y="851"/>
                      <a:pt x="2620" y="330"/>
                      <a:pt x="2087" y="110"/>
                    </a:cubicBezTo>
                    <a:cubicBezTo>
                      <a:pt x="1910" y="36"/>
                      <a:pt x="1724" y="0"/>
                      <a:pt x="1540" y="0"/>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8" name="Google Shape;288;p29"/>
            <p:cNvGrpSpPr/>
            <p:nvPr/>
          </p:nvGrpSpPr>
          <p:grpSpPr>
            <a:xfrm rot="10800000">
              <a:off x="2618037" y="4358300"/>
              <a:ext cx="72367" cy="518274"/>
              <a:chOff x="-4201325" y="-449025"/>
              <a:chExt cx="74200" cy="531400"/>
            </a:xfrm>
          </p:grpSpPr>
          <p:sp>
            <p:nvSpPr>
              <p:cNvPr id="289" name="Google Shape;289;p29"/>
              <p:cNvSpPr/>
              <p:nvPr/>
            </p:nvSpPr>
            <p:spPr>
              <a:xfrm>
                <a:off x="-4170425" y="-413325"/>
                <a:ext cx="13050" cy="495700"/>
              </a:xfrm>
              <a:custGeom>
                <a:avLst/>
                <a:gdLst/>
                <a:ahLst/>
                <a:cxnLst/>
                <a:rect l="l" t="t" r="r" b="b"/>
                <a:pathLst>
                  <a:path w="522" h="19828" extrusionOk="0">
                    <a:moveTo>
                      <a:pt x="0" y="0"/>
                    </a:moveTo>
                    <a:lnTo>
                      <a:pt x="0" y="19828"/>
                    </a:lnTo>
                    <a:lnTo>
                      <a:pt x="521" y="19828"/>
                    </a:lnTo>
                    <a:lnTo>
                      <a:pt x="521" y="0"/>
                    </a:ln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29"/>
              <p:cNvSpPr/>
              <p:nvPr/>
            </p:nvSpPr>
            <p:spPr>
              <a:xfrm>
                <a:off x="-4194325" y="-442500"/>
                <a:ext cx="60700" cy="58400"/>
              </a:xfrm>
              <a:custGeom>
                <a:avLst/>
                <a:gdLst/>
                <a:ahLst/>
                <a:cxnLst/>
                <a:rect l="l" t="t" r="r" b="b"/>
                <a:pathLst>
                  <a:path w="2428" h="2336" extrusionOk="0">
                    <a:moveTo>
                      <a:pt x="1260" y="0"/>
                    </a:moveTo>
                    <a:cubicBezTo>
                      <a:pt x="788" y="0"/>
                      <a:pt x="363" y="285"/>
                      <a:pt x="181" y="720"/>
                    </a:cubicBezTo>
                    <a:cubicBezTo>
                      <a:pt x="1" y="1156"/>
                      <a:pt x="101" y="1659"/>
                      <a:pt x="434" y="1993"/>
                    </a:cubicBezTo>
                    <a:cubicBezTo>
                      <a:pt x="658" y="2217"/>
                      <a:pt x="957" y="2335"/>
                      <a:pt x="1260" y="2335"/>
                    </a:cubicBezTo>
                    <a:cubicBezTo>
                      <a:pt x="1411" y="2335"/>
                      <a:pt x="1563" y="2306"/>
                      <a:pt x="1707" y="2246"/>
                    </a:cubicBezTo>
                    <a:cubicBezTo>
                      <a:pt x="2143" y="2066"/>
                      <a:pt x="2428" y="1640"/>
                      <a:pt x="2428" y="1167"/>
                    </a:cubicBezTo>
                    <a:cubicBezTo>
                      <a:pt x="2428" y="523"/>
                      <a:pt x="1906" y="0"/>
                      <a:pt x="1260" y="0"/>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29"/>
              <p:cNvSpPr/>
              <p:nvPr/>
            </p:nvSpPr>
            <p:spPr>
              <a:xfrm>
                <a:off x="-4201325" y="-449025"/>
                <a:ext cx="74200" cy="71400"/>
              </a:xfrm>
              <a:custGeom>
                <a:avLst/>
                <a:gdLst/>
                <a:ahLst/>
                <a:cxnLst/>
                <a:rect l="l" t="t" r="r" b="b"/>
                <a:pathLst>
                  <a:path w="2968" h="2856" extrusionOk="0">
                    <a:moveTo>
                      <a:pt x="1540" y="521"/>
                    </a:moveTo>
                    <a:lnTo>
                      <a:pt x="1540" y="523"/>
                    </a:lnTo>
                    <a:cubicBezTo>
                      <a:pt x="2042" y="523"/>
                      <a:pt x="2447" y="928"/>
                      <a:pt x="2447" y="1428"/>
                    </a:cubicBezTo>
                    <a:cubicBezTo>
                      <a:pt x="2447" y="1795"/>
                      <a:pt x="2227" y="2126"/>
                      <a:pt x="1888" y="2266"/>
                    </a:cubicBezTo>
                    <a:cubicBezTo>
                      <a:pt x="1775" y="2313"/>
                      <a:pt x="1658" y="2335"/>
                      <a:pt x="1541" y="2335"/>
                    </a:cubicBezTo>
                    <a:cubicBezTo>
                      <a:pt x="1305" y="2335"/>
                      <a:pt x="1073" y="2243"/>
                      <a:pt x="898" y="2070"/>
                    </a:cubicBezTo>
                    <a:cubicBezTo>
                      <a:pt x="639" y="1811"/>
                      <a:pt x="562" y="1420"/>
                      <a:pt x="702" y="1081"/>
                    </a:cubicBezTo>
                    <a:cubicBezTo>
                      <a:pt x="843" y="743"/>
                      <a:pt x="1173" y="521"/>
                      <a:pt x="1540" y="521"/>
                    </a:cubicBezTo>
                    <a:close/>
                    <a:moveTo>
                      <a:pt x="1541" y="1"/>
                    </a:moveTo>
                    <a:cubicBezTo>
                      <a:pt x="1169" y="1"/>
                      <a:pt x="804" y="146"/>
                      <a:pt x="530" y="418"/>
                    </a:cubicBezTo>
                    <a:cubicBezTo>
                      <a:pt x="122" y="828"/>
                      <a:pt x="0" y="1442"/>
                      <a:pt x="222" y="1974"/>
                    </a:cubicBezTo>
                    <a:cubicBezTo>
                      <a:pt x="442" y="2508"/>
                      <a:pt x="963" y="2856"/>
                      <a:pt x="1540" y="2856"/>
                    </a:cubicBezTo>
                    <a:cubicBezTo>
                      <a:pt x="2329" y="2855"/>
                      <a:pt x="2967" y="2217"/>
                      <a:pt x="2968" y="1428"/>
                    </a:cubicBezTo>
                    <a:cubicBezTo>
                      <a:pt x="2968" y="851"/>
                      <a:pt x="2620" y="330"/>
                      <a:pt x="2088" y="110"/>
                    </a:cubicBezTo>
                    <a:cubicBezTo>
                      <a:pt x="1911" y="36"/>
                      <a:pt x="1725" y="1"/>
                      <a:pt x="1541" y="1"/>
                    </a:cubicBezTo>
                    <a:close/>
                  </a:path>
                </a:pathLst>
              </a:custGeom>
              <a:solidFill>
                <a:srgbClr val="1F1C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9" name="Google Shape;329;p32"/>
          <p:cNvSpPr txBox="1">
            <a:spLocks noGrp="1"/>
          </p:cNvSpPr>
          <p:nvPr>
            <p:ph type="body" idx="1"/>
          </p:nvPr>
        </p:nvSpPr>
        <p:spPr>
          <a:xfrm>
            <a:off x="5095435" y="1783175"/>
            <a:ext cx="2982613" cy="2179276"/>
          </a:xfrm>
          <a:prstGeom prst="rect">
            <a:avLst/>
          </a:prstGeom>
        </p:spPr>
        <p:txBody>
          <a:bodyPr spcFirstLastPara="1" wrap="square" lIns="91425" tIns="91425" rIns="91425" bIns="91425" anchor="t" anchorCtr="0">
            <a:noAutofit/>
          </a:bodyPr>
          <a:lstStyle/>
          <a:p>
            <a:pPr marL="0" indent="0">
              <a:buNone/>
            </a:pPr>
            <a:r>
              <a:rPr lang="fr-FR" sz="900" b="1" u="sng" err="1">
                <a:solidFill>
                  <a:srgbClr val="000000"/>
                </a:solidFill>
                <a:cs typeface="Arial"/>
              </a:rPr>
              <a:t>Sensor</a:t>
            </a:r>
            <a:r>
              <a:rPr lang="fr-FR" sz="900" b="1" u="sng">
                <a:solidFill>
                  <a:srgbClr val="000000"/>
                </a:solidFill>
                <a:cs typeface="Arial"/>
              </a:rPr>
              <a:t> / </a:t>
            </a:r>
            <a:r>
              <a:rPr lang="fr-FR" sz="900" b="1" u="sng" err="1">
                <a:solidFill>
                  <a:srgbClr val="000000"/>
                </a:solidFill>
                <a:cs typeface="Arial"/>
              </a:rPr>
              <a:t>Actuators</a:t>
            </a:r>
            <a:r>
              <a:rPr lang="fr-FR" sz="900" b="1" u="sng">
                <a:solidFill>
                  <a:srgbClr val="000000"/>
                </a:solidFill>
                <a:cs typeface="Arial"/>
              </a:rPr>
              <a:t>:</a:t>
            </a:r>
            <a:r>
              <a:rPr lang="fr-FR" sz="800">
                <a:solidFill>
                  <a:schemeClr val="tx1"/>
                </a:solidFill>
                <a:cs typeface="Arial"/>
              </a:rPr>
              <a:t> </a:t>
            </a:r>
            <a:r>
              <a:rPr lang="fr-FR" sz="900">
                <a:solidFill>
                  <a:schemeClr val="tx1"/>
                </a:solidFill>
                <a:cs typeface="Arial"/>
              </a:rPr>
              <a:t>Weiser, M. (1991). The Computer for the 21st Century. Scientific American, 265(3), 94-104.</a:t>
            </a:r>
          </a:p>
          <a:p>
            <a:pPr marL="0" indent="0">
              <a:buNone/>
            </a:pPr>
            <a:endParaRPr lang="fr-FR" sz="900">
              <a:solidFill>
                <a:schemeClr val="tx1"/>
              </a:solidFill>
              <a:cs typeface="Arial"/>
            </a:endParaRPr>
          </a:p>
          <a:p>
            <a:pPr marL="0" indent="0">
              <a:buNone/>
            </a:pPr>
            <a:r>
              <a:rPr lang="fr-FR" sz="900">
                <a:solidFill>
                  <a:srgbClr val="000000"/>
                </a:solidFill>
                <a:cs typeface="Arial"/>
              </a:rPr>
              <a:t>=&gt; Simple capteurs et actuateurs chargé de récupérer et mettre à jour le contexte (représenté par le nœud "</a:t>
            </a:r>
            <a:r>
              <a:rPr lang="fr-FR" sz="900" err="1">
                <a:solidFill>
                  <a:srgbClr val="000000"/>
                </a:solidFill>
                <a:cs typeface="Arial"/>
              </a:rPr>
              <a:t>Context</a:t>
            </a:r>
            <a:r>
              <a:rPr lang="fr-FR" sz="900">
                <a:solidFill>
                  <a:srgbClr val="000000"/>
                </a:solidFill>
                <a:cs typeface="Arial"/>
              </a:rPr>
              <a:t> Element") .</a:t>
            </a:r>
          </a:p>
          <a:p>
            <a:pPr marL="0" indent="0">
              <a:buNone/>
            </a:pPr>
            <a:endParaRPr lang="fr-FR" sz="900">
              <a:solidFill>
                <a:srgbClr val="000000"/>
              </a:solidFill>
              <a:cs typeface="Arial"/>
            </a:endParaRPr>
          </a:p>
          <a:p>
            <a:pPr marL="0" indent="0">
              <a:buNone/>
            </a:pPr>
            <a:endParaRPr lang="fr-FR" sz="900">
              <a:solidFill>
                <a:srgbClr val="000000"/>
              </a:solidFill>
              <a:cs typeface="Arial"/>
            </a:endParaRPr>
          </a:p>
          <a:p>
            <a:pPr marL="0" indent="0">
              <a:buNone/>
            </a:pPr>
            <a:r>
              <a:rPr lang="fr-FR" sz="900" b="1" u="sng" err="1">
                <a:solidFill>
                  <a:srgbClr val="000000"/>
                </a:solidFill>
                <a:cs typeface="Arial"/>
              </a:rPr>
              <a:t>Property</a:t>
            </a:r>
            <a:r>
              <a:rPr lang="fr-FR" sz="900" b="1" u="sng">
                <a:solidFill>
                  <a:srgbClr val="000000"/>
                </a:solidFill>
                <a:cs typeface="Arial"/>
              </a:rPr>
              <a:t> / </a:t>
            </a:r>
            <a:r>
              <a:rPr lang="fr-FR" sz="900" b="1" u="sng" err="1">
                <a:solidFill>
                  <a:srgbClr val="000000"/>
                </a:solidFill>
                <a:cs typeface="Arial"/>
              </a:rPr>
              <a:t>Context</a:t>
            </a:r>
            <a:r>
              <a:rPr lang="fr-FR" sz="900" b="1" u="sng">
                <a:solidFill>
                  <a:srgbClr val="000000"/>
                </a:solidFill>
                <a:cs typeface="Arial"/>
              </a:rPr>
              <a:t> </a:t>
            </a:r>
            <a:r>
              <a:rPr lang="fr-FR" sz="900" b="1" u="sng" err="1">
                <a:solidFill>
                  <a:srgbClr val="000000"/>
                </a:solidFill>
                <a:cs typeface="Arial"/>
              </a:rPr>
              <a:t>Elements</a:t>
            </a:r>
            <a:r>
              <a:rPr lang="fr-FR" sz="900" b="1" u="sng">
                <a:solidFill>
                  <a:srgbClr val="000000"/>
                </a:solidFill>
                <a:cs typeface="Arial"/>
              </a:rPr>
              <a:t>:</a:t>
            </a:r>
            <a:r>
              <a:rPr lang="fr-FR" sz="900">
                <a:solidFill>
                  <a:srgbClr val="000000"/>
                </a:solidFill>
                <a:cs typeface="Arial"/>
              </a:rPr>
              <a:t> </a:t>
            </a:r>
          </a:p>
          <a:p>
            <a:pPr marL="0" indent="0">
              <a:buNone/>
            </a:pPr>
            <a:endParaRPr lang="fr-FR" sz="900">
              <a:solidFill>
                <a:srgbClr val="000000"/>
              </a:solidFill>
              <a:cs typeface="Arial"/>
            </a:endParaRPr>
          </a:p>
          <a:p>
            <a:pPr marL="0" indent="0">
              <a:buNone/>
            </a:pPr>
            <a:r>
              <a:rPr lang="fr-FR" sz="900">
                <a:solidFill>
                  <a:srgbClr val="000000"/>
                </a:solidFill>
                <a:cs typeface="Arial"/>
              </a:rPr>
              <a:t>=&gt; Propriétés et éléments de contextes influant sur les ressources lors de l'exécution d'une tâche.</a:t>
            </a:r>
          </a:p>
        </p:txBody>
      </p:sp>
      <p:sp>
        <p:nvSpPr>
          <p:cNvPr id="330" name="Google Shape;330;p32"/>
          <p:cNvSpPr/>
          <p:nvPr/>
        </p:nvSpPr>
        <p:spPr>
          <a:xfrm>
            <a:off x="3650822" y="2633495"/>
            <a:ext cx="12710" cy="35957"/>
          </a:xfrm>
          <a:custGeom>
            <a:avLst/>
            <a:gdLst/>
            <a:ahLst/>
            <a:cxnLst/>
            <a:rect l="l" t="t" r="r" b="b"/>
            <a:pathLst>
              <a:path w="667" h="1887" extrusionOk="0">
                <a:moveTo>
                  <a:pt x="506" y="0"/>
                </a:moveTo>
                <a:cubicBezTo>
                  <a:pt x="453" y="0"/>
                  <a:pt x="402" y="30"/>
                  <a:pt x="378" y="81"/>
                </a:cubicBezTo>
                <a:cubicBezTo>
                  <a:pt x="123" y="591"/>
                  <a:pt x="0" y="1135"/>
                  <a:pt x="0" y="1746"/>
                </a:cubicBezTo>
                <a:cubicBezTo>
                  <a:pt x="0" y="1824"/>
                  <a:pt x="63" y="1886"/>
                  <a:pt x="140" y="1886"/>
                </a:cubicBezTo>
                <a:cubicBezTo>
                  <a:pt x="218" y="1886"/>
                  <a:pt x="280" y="1824"/>
                  <a:pt x="280" y="1746"/>
                </a:cubicBezTo>
                <a:cubicBezTo>
                  <a:pt x="280" y="1181"/>
                  <a:pt x="394" y="677"/>
                  <a:pt x="630" y="206"/>
                </a:cubicBezTo>
                <a:cubicBezTo>
                  <a:pt x="667" y="136"/>
                  <a:pt x="639" y="50"/>
                  <a:pt x="569" y="15"/>
                </a:cubicBezTo>
                <a:cubicBezTo>
                  <a:pt x="549" y="5"/>
                  <a:pt x="527" y="0"/>
                  <a:pt x="50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ZoneTexte 3">
            <a:extLst>
              <a:ext uri="{FF2B5EF4-FFF2-40B4-BE49-F238E27FC236}">
                <a16:creationId xmlns:a16="http://schemas.microsoft.com/office/drawing/2014/main" id="{A8DC3884-B5FB-79F0-9B2D-09C57041A370}"/>
              </a:ext>
            </a:extLst>
          </p:cNvPr>
          <p:cNvSpPr txBox="1"/>
          <p:nvPr/>
        </p:nvSpPr>
        <p:spPr>
          <a:xfrm>
            <a:off x="8454258" y="4867603"/>
            <a:ext cx="650327"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sz="1000" dirty="0">
                <a:latin typeface="DM Sans"/>
              </a:rPr>
              <a:t>9/16</a:t>
            </a:r>
          </a:p>
        </p:txBody>
      </p:sp>
      <p:sp>
        <p:nvSpPr>
          <p:cNvPr id="8" name="Google Shape;306;p31">
            <a:extLst>
              <a:ext uri="{FF2B5EF4-FFF2-40B4-BE49-F238E27FC236}">
                <a16:creationId xmlns:a16="http://schemas.microsoft.com/office/drawing/2014/main" id="{CBF850B0-04E2-C602-5176-2F02D2C3AC54}"/>
              </a:ext>
            </a:extLst>
          </p:cNvPr>
          <p:cNvSpPr txBox="1">
            <a:spLocks/>
          </p:cNvSpPr>
          <p:nvPr/>
        </p:nvSpPr>
        <p:spPr>
          <a:xfrm>
            <a:off x="685366" y="896486"/>
            <a:ext cx="5409526" cy="55238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1pPr>
            <a:lvl2pPr marL="914400" marR="0" lvl="1"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2pPr>
            <a:lvl3pPr marL="1371600" marR="0" lvl="2"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3pPr>
            <a:lvl4pPr marL="1828800" marR="0" lvl="3"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4pPr>
            <a:lvl5pPr marL="2286000" marR="0" lvl="4"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5pPr>
            <a:lvl6pPr marL="2743200" marR="0" lvl="5"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6pPr>
            <a:lvl7pPr marL="3200400" marR="0" lvl="6"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7pPr>
            <a:lvl8pPr marL="3657600" marR="0" lvl="7"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8pPr>
            <a:lvl9pPr marL="4114800" marR="0" lvl="8" indent="-342900" algn="l" rtl="0">
              <a:lnSpc>
                <a:spcPct val="100000"/>
              </a:lnSpc>
              <a:spcBef>
                <a:spcPts val="1600"/>
              </a:spcBef>
              <a:spcAft>
                <a:spcPts val="160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9pPr>
          </a:lstStyle>
          <a:p>
            <a:pPr marL="0" indent="0">
              <a:buNone/>
            </a:pPr>
            <a:r>
              <a:rPr lang="en" sz="1600" b="1" dirty="0"/>
              <a:t>Extension de </a:t>
            </a:r>
            <a:r>
              <a:rPr lang="en" sz="1600" b="1" dirty="0" err="1"/>
              <a:t>l'entité</a:t>
            </a:r>
            <a:r>
              <a:rPr lang="en" sz="1600" b="1" dirty="0"/>
              <a:t> </a:t>
            </a:r>
            <a:r>
              <a:rPr lang="en" sz="1600" b="1" dirty="0" err="1"/>
              <a:t>Ressource</a:t>
            </a:r>
            <a:endParaRPr lang="en" sz="1600" b="1" dirty="0"/>
          </a:p>
        </p:txBody>
      </p:sp>
      <p:pic>
        <p:nvPicPr>
          <p:cNvPr id="3" name="Image 5" descr="Une image contenant diagramme&#10;&#10;Description générée automatiquement">
            <a:extLst>
              <a:ext uri="{FF2B5EF4-FFF2-40B4-BE49-F238E27FC236}">
                <a16:creationId xmlns:a16="http://schemas.microsoft.com/office/drawing/2014/main" id="{E9B5634F-C384-54AE-4075-77DF968FE4D1}"/>
              </a:ext>
            </a:extLst>
          </p:cNvPr>
          <p:cNvPicPr>
            <a:picLocks noChangeAspect="1"/>
          </p:cNvPicPr>
          <p:nvPr/>
        </p:nvPicPr>
        <p:blipFill>
          <a:blip r:embed="rId3"/>
          <a:stretch>
            <a:fillRect/>
          </a:stretch>
        </p:blipFill>
        <p:spPr>
          <a:xfrm>
            <a:off x="831683" y="1598228"/>
            <a:ext cx="3532771" cy="2563660"/>
          </a:xfrm>
          <a:prstGeom prst="rect">
            <a:avLst/>
          </a:prstGeom>
        </p:spPr>
      </p:pic>
      <p:pic>
        <p:nvPicPr>
          <p:cNvPr id="9" name="Image 4" descr="Une image contenant logo&#10;&#10;Description générée automatiquement">
            <a:extLst>
              <a:ext uri="{FF2B5EF4-FFF2-40B4-BE49-F238E27FC236}">
                <a16:creationId xmlns:a16="http://schemas.microsoft.com/office/drawing/2014/main" id="{18C21E8B-B411-03F0-4DB8-0613B44023A3}"/>
              </a:ext>
            </a:extLst>
          </p:cNvPr>
          <p:cNvPicPr>
            <a:picLocks noChangeAspect="1"/>
          </p:cNvPicPr>
          <p:nvPr/>
        </p:nvPicPr>
        <p:blipFill>
          <a:blip r:embed="rId4"/>
          <a:stretch>
            <a:fillRect/>
          </a:stretch>
        </p:blipFill>
        <p:spPr>
          <a:xfrm>
            <a:off x="270469" y="4440361"/>
            <a:ext cx="910458" cy="617830"/>
          </a:xfrm>
          <a:prstGeom prst="rect">
            <a:avLst/>
          </a:prstGeom>
        </p:spPr>
      </p:pic>
      <p:sp>
        <p:nvSpPr>
          <p:cNvPr id="5" name="Google Shape;305;p31">
            <a:extLst>
              <a:ext uri="{FF2B5EF4-FFF2-40B4-BE49-F238E27FC236}">
                <a16:creationId xmlns:a16="http://schemas.microsoft.com/office/drawing/2014/main" id="{B6FFCB55-46EA-DF57-7018-1CFB2BDE4672}"/>
              </a:ext>
            </a:extLst>
          </p:cNvPr>
          <p:cNvSpPr txBox="1">
            <a:spLocks/>
          </p:cNvSpPr>
          <p:nvPr/>
        </p:nvSpPr>
        <p:spPr>
          <a:xfrm>
            <a:off x="529931" y="406440"/>
            <a:ext cx="8090843" cy="305164"/>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2"/>
              </a:buClr>
              <a:buSzPts val="2400"/>
              <a:buFont typeface="Viga"/>
              <a:buNone/>
              <a:defRPr sz="2400" b="0" i="0" u="none" strike="noStrike" cap="none">
                <a:solidFill>
                  <a:schemeClr val="lt2"/>
                </a:solidFill>
                <a:latin typeface="Viga"/>
                <a:ea typeface="Viga"/>
                <a:cs typeface="Viga"/>
                <a:sym typeface="Viga"/>
              </a:defRPr>
            </a:lvl1pPr>
            <a:lvl2pPr marR="0" lvl="1"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2pPr>
            <a:lvl3pPr marR="0" lvl="2"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3pPr>
            <a:lvl4pPr marR="0" lvl="3"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4pPr>
            <a:lvl5pPr marR="0" lvl="4"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5pPr>
            <a:lvl6pPr marR="0" lvl="5"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6pPr>
            <a:lvl7pPr marR="0" lvl="6"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7pPr>
            <a:lvl8pPr marR="0" lvl="7"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8pPr>
            <a:lvl9pPr marR="0" lvl="8"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9pPr>
          </a:lstStyle>
          <a:p>
            <a:r>
              <a:rPr lang="en" sz="1800" b="1" dirty="0" err="1"/>
              <a:t>Partie</a:t>
            </a:r>
            <a:r>
              <a:rPr lang="en" sz="1800" b="1" dirty="0"/>
              <a:t> 2 : </a:t>
            </a:r>
            <a:r>
              <a:rPr lang="en" sz="1800" b="1" dirty="0" err="1"/>
              <a:t>modèle</a:t>
            </a:r>
            <a:r>
              <a:rPr lang="en" sz="1800" b="1" dirty="0"/>
              <a:t> de </a:t>
            </a:r>
            <a:r>
              <a:rPr lang="en" sz="1800" b="1" dirty="0" err="1"/>
              <a:t>système</a:t>
            </a:r>
            <a:r>
              <a:rPr lang="en" sz="1800" b="1" dirty="0"/>
              <a:t> </a:t>
            </a:r>
            <a:r>
              <a:rPr lang="en" sz="1800" b="1" dirty="0" err="1"/>
              <a:t>pervasif</a:t>
            </a:r>
            <a:r>
              <a:rPr lang="en" sz="1800" b="1" dirty="0"/>
              <a:t> du point de </a:t>
            </a:r>
            <a:r>
              <a:rPr lang="en" sz="1800" b="1" dirty="0" err="1"/>
              <a:t>vue</a:t>
            </a:r>
            <a:r>
              <a:rPr lang="en" sz="1800" b="1" dirty="0"/>
              <a:t> </a:t>
            </a:r>
            <a:endParaRPr lang="en" b="1" dirty="0"/>
          </a:p>
          <a:p>
            <a:r>
              <a:rPr lang="en" sz="1800" b="1" dirty="0"/>
              <a:t>de la gestion des </a:t>
            </a:r>
            <a:r>
              <a:rPr lang="en" sz="1800" b="1" dirty="0" err="1"/>
              <a:t>ressources</a:t>
            </a:r>
            <a:endParaRPr lang="en" b="1" dirty="0" err="1"/>
          </a:p>
        </p:txBody>
      </p:sp>
    </p:spTree>
    <p:extLst>
      <p:ext uri="{BB962C8B-B14F-4D97-AF65-F5344CB8AC3E}">
        <p14:creationId xmlns:p14="http://schemas.microsoft.com/office/powerpoint/2010/main" val="1446275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9" name="Google Shape;329;p32"/>
          <p:cNvSpPr txBox="1">
            <a:spLocks noGrp="1"/>
          </p:cNvSpPr>
          <p:nvPr>
            <p:ph type="body" idx="1"/>
          </p:nvPr>
        </p:nvSpPr>
        <p:spPr>
          <a:xfrm>
            <a:off x="813210" y="1860523"/>
            <a:ext cx="2982613" cy="2179276"/>
          </a:xfrm>
          <a:prstGeom prst="rect">
            <a:avLst/>
          </a:prstGeom>
        </p:spPr>
        <p:txBody>
          <a:bodyPr spcFirstLastPara="1" wrap="square" lIns="91425" tIns="91425" rIns="91425" bIns="91425" anchor="t" anchorCtr="0">
            <a:noAutofit/>
          </a:bodyPr>
          <a:lstStyle/>
          <a:p>
            <a:pPr marL="0" indent="0">
              <a:buNone/>
            </a:pPr>
            <a:r>
              <a:rPr lang="fr-FR" sz="1000" dirty="0">
                <a:solidFill>
                  <a:srgbClr val="000000"/>
                </a:solidFill>
                <a:cs typeface="Arial"/>
              </a:rPr>
              <a:t>Gestion sur trois niveaux : </a:t>
            </a:r>
          </a:p>
          <a:p>
            <a:pPr marL="0" indent="0">
              <a:buNone/>
            </a:pPr>
            <a:endParaRPr lang="fr-FR" sz="1000" dirty="0">
              <a:solidFill>
                <a:srgbClr val="000000"/>
              </a:solidFill>
              <a:cs typeface="Arial"/>
            </a:endParaRPr>
          </a:p>
          <a:p>
            <a:pPr marL="171450" indent="-171450"/>
            <a:r>
              <a:rPr lang="fr-FR" sz="1000" dirty="0">
                <a:solidFill>
                  <a:srgbClr val="000000"/>
                </a:solidFill>
                <a:cs typeface="Arial"/>
              </a:rPr>
              <a:t>Placement des services à l'initialisation.</a:t>
            </a:r>
          </a:p>
          <a:p>
            <a:pPr marL="171450" indent="-171450"/>
            <a:endParaRPr lang="fr-FR" sz="1000" dirty="0">
              <a:solidFill>
                <a:srgbClr val="000000"/>
              </a:solidFill>
              <a:cs typeface="Arial"/>
            </a:endParaRPr>
          </a:p>
          <a:p>
            <a:pPr marL="171450" indent="-171450"/>
            <a:r>
              <a:rPr lang="fr-FR" sz="1000" dirty="0">
                <a:solidFill>
                  <a:srgbClr val="000000"/>
                </a:solidFill>
                <a:cs typeface="Arial"/>
              </a:rPr>
              <a:t>Ordonnancement.</a:t>
            </a:r>
          </a:p>
          <a:p>
            <a:pPr marL="0" indent="0">
              <a:buNone/>
            </a:pPr>
            <a:r>
              <a:rPr lang="fr-FR" sz="900" dirty="0">
                <a:solidFill>
                  <a:srgbClr val="000000"/>
                </a:solidFill>
                <a:cs typeface="Arial"/>
              </a:rPr>
              <a:t>       (Décision de où et quand exécuter un service).</a:t>
            </a:r>
            <a:endParaRPr lang="fr-FR" sz="900" dirty="0"/>
          </a:p>
          <a:p>
            <a:pPr marL="171450" indent="-171450"/>
            <a:endParaRPr lang="fr-FR" sz="1000" dirty="0">
              <a:solidFill>
                <a:srgbClr val="000000"/>
              </a:solidFill>
              <a:cs typeface="Arial"/>
            </a:endParaRPr>
          </a:p>
          <a:p>
            <a:pPr marL="171450" indent="-171450"/>
            <a:r>
              <a:rPr lang="fr-FR" sz="1000" dirty="0">
                <a:solidFill>
                  <a:srgbClr val="000000"/>
                </a:solidFill>
                <a:cs typeface="Arial"/>
              </a:rPr>
              <a:t>Migration.</a:t>
            </a:r>
            <a:endParaRPr lang="fr-FR" sz="1000" dirty="0">
              <a:solidFill>
                <a:srgbClr val="000000"/>
              </a:solidFill>
              <a:latin typeface="Arial"/>
              <a:cs typeface="Arial"/>
            </a:endParaRPr>
          </a:p>
          <a:p>
            <a:pPr marL="0" indent="0">
              <a:buNone/>
            </a:pPr>
            <a:r>
              <a:rPr lang="fr-FR" sz="1000" dirty="0">
                <a:solidFill>
                  <a:srgbClr val="000000"/>
                </a:solidFill>
                <a:cs typeface="Arial"/>
              </a:rPr>
              <a:t>      </a:t>
            </a:r>
            <a:r>
              <a:rPr lang="fr-FR" sz="900" dirty="0">
                <a:solidFill>
                  <a:srgbClr val="000000"/>
                </a:solidFill>
                <a:cs typeface="Arial"/>
              </a:rPr>
              <a:t>(</a:t>
            </a:r>
            <a:r>
              <a:rPr lang="fr-FR" sz="900" dirty="0">
                <a:solidFill>
                  <a:srgbClr val="000000"/>
                </a:solidFill>
                <a:latin typeface="Arial"/>
                <a:cs typeface="Arial"/>
              </a:rPr>
              <a:t>Déplacement d'un service en exécution d'une ressource à une autre).</a:t>
            </a:r>
          </a:p>
          <a:p>
            <a:pPr marL="171450" indent="-171450"/>
            <a:endParaRPr lang="fr-FR" sz="900" dirty="0">
              <a:solidFill>
                <a:srgbClr val="000000"/>
              </a:solidFill>
              <a:cs typeface="Arial"/>
            </a:endParaRPr>
          </a:p>
          <a:p>
            <a:pPr marL="0" indent="0">
              <a:buNone/>
            </a:pPr>
            <a:endParaRPr lang="fr-FR" sz="900" dirty="0">
              <a:solidFill>
                <a:srgbClr val="000000"/>
              </a:solidFill>
              <a:cs typeface="Arial"/>
            </a:endParaRPr>
          </a:p>
          <a:p>
            <a:pPr marL="171450" indent="-171450"/>
            <a:endParaRPr lang="fr-FR" sz="900" dirty="0">
              <a:solidFill>
                <a:srgbClr val="000000"/>
              </a:solidFill>
              <a:cs typeface="Arial"/>
            </a:endParaRPr>
          </a:p>
          <a:p>
            <a:pPr marL="171450" indent="-171450"/>
            <a:endParaRPr lang="fr-FR" sz="900" dirty="0">
              <a:solidFill>
                <a:srgbClr val="000000"/>
              </a:solidFill>
              <a:cs typeface="Arial"/>
            </a:endParaRPr>
          </a:p>
          <a:p>
            <a:pPr marL="0" indent="0">
              <a:buNone/>
            </a:pPr>
            <a:endParaRPr lang="fr-FR" sz="900" dirty="0">
              <a:solidFill>
                <a:srgbClr val="000000"/>
              </a:solidFill>
              <a:cs typeface="Arial"/>
            </a:endParaRPr>
          </a:p>
        </p:txBody>
      </p:sp>
      <p:sp>
        <p:nvSpPr>
          <p:cNvPr id="330" name="Google Shape;330;p32"/>
          <p:cNvSpPr/>
          <p:nvPr/>
        </p:nvSpPr>
        <p:spPr>
          <a:xfrm>
            <a:off x="3650822" y="2633495"/>
            <a:ext cx="12710" cy="35957"/>
          </a:xfrm>
          <a:custGeom>
            <a:avLst/>
            <a:gdLst/>
            <a:ahLst/>
            <a:cxnLst/>
            <a:rect l="l" t="t" r="r" b="b"/>
            <a:pathLst>
              <a:path w="667" h="1887" extrusionOk="0">
                <a:moveTo>
                  <a:pt x="506" y="0"/>
                </a:moveTo>
                <a:cubicBezTo>
                  <a:pt x="453" y="0"/>
                  <a:pt x="402" y="30"/>
                  <a:pt x="378" y="81"/>
                </a:cubicBezTo>
                <a:cubicBezTo>
                  <a:pt x="123" y="591"/>
                  <a:pt x="0" y="1135"/>
                  <a:pt x="0" y="1746"/>
                </a:cubicBezTo>
                <a:cubicBezTo>
                  <a:pt x="0" y="1824"/>
                  <a:pt x="63" y="1886"/>
                  <a:pt x="140" y="1886"/>
                </a:cubicBezTo>
                <a:cubicBezTo>
                  <a:pt x="218" y="1886"/>
                  <a:pt x="280" y="1824"/>
                  <a:pt x="280" y="1746"/>
                </a:cubicBezTo>
                <a:cubicBezTo>
                  <a:pt x="280" y="1181"/>
                  <a:pt x="394" y="677"/>
                  <a:pt x="630" y="206"/>
                </a:cubicBezTo>
                <a:cubicBezTo>
                  <a:pt x="667" y="136"/>
                  <a:pt x="639" y="50"/>
                  <a:pt x="569" y="15"/>
                </a:cubicBezTo>
                <a:cubicBezTo>
                  <a:pt x="549" y="5"/>
                  <a:pt x="527" y="0"/>
                  <a:pt x="50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ZoneTexte 3">
            <a:extLst>
              <a:ext uri="{FF2B5EF4-FFF2-40B4-BE49-F238E27FC236}">
                <a16:creationId xmlns:a16="http://schemas.microsoft.com/office/drawing/2014/main" id="{A8DC3884-B5FB-79F0-9B2D-09C57041A370}"/>
              </a:ext>
            </a:extLst>
          </p:cNvPr>
          <p:cNvSpPr txBox="1"/>
          <p:nvPr/>
        </p:nvSpPr>
        <p:spPr>
          <a:xfrm>
            <a:off x="8454258" y="4867603"/>
            <a:ext cx="650327"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sz="1000" dirty="0">
                <a:latin typeface="DM Sans"/>
              </a:rPr>
              <a:t>10/16</a:t>
            </a:r>
          </a:p>
        </p:txBody>
      </p:sp>
      <p:pic>
        <p:nvPicPr>
          <p:cNvPr id="9" name="Image 4" descr="Une image contenant logo&#10;&#10;Description générée automatiquement">
            <a:extLst>
              <a:ext uri="{FF2B5EF4-FFF2-40B4-BE49-F238E27FC236}">
                <a16:creationId xmlns:a16="http://schemas.microsoft.com/office/drawing/2014/main" id="{18C21E8B-B411-03F0-4DB8-0613B44023A3}"/>
              </a:ext>
            </a:extLst>
          </p:cNvPr>
          <p:cNvPicPr>
            <a:picLocks noChangeAspect="1"/>
          </p:cNvPicPr>
          <p:nvPr/>
        </p:nvPicPr>
        <p:blipFill>
          <a:blip r:embed="rId3"/>
          <a:stretch>
            <a:fillRect/>
          </a:stretch>
        </p:blipFill>
        <p:spPr>
          <a:xfrm>
            <a:off x="270469" y="4440361"/>
            <a:ext cx="910458" cy="617830"/>
          </a:xfrm>
          <a:prstGeom prst="rect">
            <a:avLst/>
          </a:prstGeom>
        </p:spPr>
      </p:pic>
      <p:pic>
        <p:nvPicPr>
          <p:cNvPr id="2" name="Image 4" descr="Une image contenant diagramme&#10;&#10;Description générée automatiquement">
            <a:extLst>
              <a:ext uri="{FF2B5EF4-FFF2-40B4-BE49-F238E27FC236}">
                <a16:creationId xmlns:a16="http://schemas.microsoft.com/office/drawing/2014/main" id="{DB6307E5-59AD-DCD1-FAA6-A6672B8DF0A6}"/>
              </a:ext>
            </a:extLst>
          </p:cNvPr>
          <p:cNvPicPr>
            <a:picLocks noChangeAspect="1"/>
          </p:cNvPicPr>
          <p:nvPr/>
        </p:nvPicPr>
        <p:blipFill>
          <a:blip r:embed="rId4"/>
          <a:stretch>
            <a:fillRect/>
          </a:stretch>
        </p:blipFill>
        <p:spPr>
          <a:xfrm>
            <a:off x="4778061" y="1802587"/>
            <a:ext cx="3628622" cy="2037382"/>
          </a:xfrm>
          <a:prstGeom prst="rect">
            <a:avLst/>
          </a:prstGeom>
        </p:spPr>
      </p:pic>
      <p:sp>
        <p:nvSpPr>
          <p:cNvPr id="5" name="Google Shape;306;p31">
            <a:extLst>
              <a:ext uri="{FF2B5EF4-FFF2-40B4-BE49-F238E27FC236}">
                <a16:creationId xmlns:a16="http://schemas.microsoft.com/office/drawing/2014/main" id="{DCE238BF-D23A-DAB0-6C59-348BBFFEB3DE}"/>
              </a:ext>
            </a:extLst>
          </p:cNvPr>
          <p:cNvSpPr txBox="1">
            <a:spLocks/>
          </p:cNvSpPr>
          <p:nvPr/>
        </p:nvSpPr>
        <p:spPr>
          <a:xfrm>
            <a:off x="685366" y="896486"/>
            <a:ext cx="5409526" cy="55238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1pPr>
            <a:lvl2pPr marL="914400" marR="0" lvl="1"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2pPr>
            <a:lvl3pPr marL="1371600" marR="0" lvl="2"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3pPr>
            <a:lvl4pPr marL="1828800" marR="0" lvl="3"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4pPr>
            <a:lvl5pPr marL="2286000" marR="0" lvl="4"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5pPr>
            <a:lvl6pPr marL="2743200" marR="0" lvl="5"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6pPr>
            <a:lvl7pPr marL="3200400" marR="0" lvl="6"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7pPr>
            <a:lvl8pPr marL="3657600" marR="0" lvl="7"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8pPr>
            <a:lvl9pPr marL="4114800" marR="0" lvl="8" indent="-342900" algn="l" rtl="0">
              <a:lnSpc>
                <a:spcPct val="100000"/>
              </a:lnSpc>
              <a:spcBef>
                <a:spcPts val="1600"/>
              </a:spcBef>
              <a:spcAft>
                <a:spcPts val="160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9pPr>
          </a:lstStyle>
          <a:p>
            <a:pPr marL="0" indent="0">
              <a:buNone/>
            </a:pPr>
            <a:r>
              <a:rPr lang="en" sz="1600" b="1" dirty="0"/>
              <a:t>Extension de </a:t>
            </a:r>
            <a:r>
              <a:rPr lang="fr-FR" sz="1600" b="1" dirty="0"/>
              <a:t>l'entité</a:t>
            </a:r>
            <a:r>
              <a:rPr lang="en" sz="1600" b="1" dirty="0"/>
              <a:t> Resource manager</a:t>
            </a:r>
          </a:p>
        </p:txBody>
      </p:sp>
      <p:sp>
        <p:nvSpPr>
          <p:cNvPr id="10" name="Google Shape;305;p31">
            <a:extLst>
              <a:ext uri="{FF2B5EF4-FFF2-40B4-BE49-F238E27FC236}">
                <a16:creationId xmlns:a16="http://schemas.microsoft.com/office/drawing/2014/main" id="{7FBBB052-AADD-F73E-C0E3-20663DA3AC2F}"/>
              </a:ext>
            </a:extLst>
          </p:cNvPr>
          <p:cNvSpPr txBox="1">
            <a:spLocks/>
          </p:cNvSpPr>
          <p:nvPr/>
        </p:nvSpPr>
        <p:spPr>
          <a:xfrm>
            <a:off x="529931" y="406440"/>
            <a:ext cx="8090843" cy="305164"/>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2"/>
              </a:buClr>
              <a:buSzPts val="2400"/>
              <a:buFont typeface="Viga"/>
              <a:buNone/>
              <a:defRPr sz="2400" b="0" i="0" u="none" strike="noStrike" cap="none">
                <a:solidFill>
                  <a:schemeClr val="lt2"/>
                </a:solidFill>
                <a:latin typeface="Viga"/>
                <a:ea typeface="Viga"/>
                <a:cs typeface="Viga"/>
                <a:sym typeface="Viga"/>
              </a:defRPr>
            </a:lvl1pPr>
            <a:lvl2pPr marR="0" lvl="1"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2pPr>
            <a:lvl3pPr marR="0" lvl="2"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3pPr>
            <a:lvl4pPr marR="0" lvl="3"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4pPr>
            <a:lvl5pPr marR="0" lvl="4"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5pPr>
            <a:lvl6pPr marR="0" lvl="5"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6pPr>
            <a:lvl7pPr marR="0" lvl="6"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7pPr>
            <a:lvl8pPr marR="0" lvl="7"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8pPr>
            <a:lvl9pPr marR="0" lvl="8"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9pPr>
          </a:lstStyle>
          <a:p>
            <a:r>
              <a:rPr lang="en" sz="1800" b="1" dirty="0" err="1"/>
              <a:t>Partie</a:t>
            </a:r>
            <a:r>
              <a:rPr lang="en" sz="1800" b="1" dirty="0"/>
              <a:t> 2 : </a:t>
            </a:r>
            <a:r>
              <a:rPr lang="en" sz="1800" b="1" dirty="0" err="1"/>
              <a:t>modèle</a:t>
            </a:r>
            <a:r>
              <a:rPr lang="en" sz="1800" b="1" dirty="0"/>
              <a:t> de </a:t>
            </a:r>
            <a:r>
              <a:rPr lang="en" sz="1800" b="1" dirty="0" err="1"/>
              <a:t>système</a:t>
            </a:r>
            <a:r>
              <a:rPr lang="en" sz="1800" b="1" dirty="0"/>
              <a:t> </a:t>
            </a:r>
            <a:r>
              <a:rPr lang="en" sz="1800" b="1" dirty="0" err="1"/>
              <a:t>pervasif</a:t>
            </a:r>
            <a:r>
              <a:rPr lang="en" sz="1800" b="1" dirty="0"/>
              <a:t> du point de </a:t>
            </a:r>
            <a:r>
              <a:rPr lang="en" sz="1800" b="1" dirty="0" err="1"/>
              <a:t>vue</a:t>
            </a:r>
            <a:r>
              <a:rPr lang="en" sz="1800" b="1" dirty="0"/>
              <a:t> </a:t>
            </a:r>
            <a:endParaRPr lang="en" b="1" dirty="0"/>
          </a:p>
          <a:p>
            <a:r>
              <a:rPr lang="en" sz="1800" b="1" dirty="0"/>
              <a:t>de la gestion des </a:t>
            </a:r>
            <a:r>
              <a:rPr lang="en" sz="1800" b="1" dirty="0" err="1"/>
              <a:t>ressources</a:t>
            </a:r>
            <a:endParaRPr lang="en" b="1" dirty="0" err="1"/>
          </a:p>
        </p:txBody>
      </p:sp>
    </p:spTree>
    <p:extLst>
      <p:ext uri="{BB962C8B-B14F-4D97-AF65-F5344CB8AC3E}">
        <p14:creationId xmlns:p14="http://schemas.microsoft.com/office/powerpoint/2010/main" val="1365449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30" name="Google Shape;330;p32"/>
          <p:cNvSpPr/>
          <p:nvPr/>
        </p:nvSpPr>
        <p:spPr>
          <a:xfrm>
            <a:off x="3650822" y="2633495"/>
            <a:ext cx="12710" cy="35957"/>
          </a:xfrm>
          <a:custGeom>
            <a:avLst/>
            <a:gdLst/>
            <a:ahLst/>
            <a:cxnLst/>
            <a:rect l="l" t="t" r="r" b="b"/>
            <a:pathLst>
              <a:path w="667" h="1887" extrusionOk="0">
                <a:moveTo>
                  <a:pt x="506" y="0"/>
                </a:moveTo>
                <a:cubicBezTo>
                  <a:pt x="453" y="0"/>
                  <a:pt x="402" y="30"/>
                  <a:pt x="378" y="81"/>
                </a:cubicBezTo>
                <a:cubicBezTo>
                  <a:pt x="123" y="591"/>
                  <a:pt x="0" y="1135"/>
                  <a:pt x="0" y="1746"/>
                </a:cubicBezTo>
                <a:cubicBezTo>
                  <a:pt x="0" y="1824"/>
                  <a:pt x="63" y="1886"/>
                  <a:pt x="140" y="1886"/>
                </a:cubicBezTo>
                <a:cubicBezTo>
                  <a:pt x="218" y="1886"/>
                  <a:pt x="280" y="1824"/>
                  <a:pt x="280" y="1746"/>
                </a:cubicBezTo>
                <a:cubicBezTo>
                  <a:pt x="280" y="1181"/>
                  <a:pt x="394" y="677"/>
                  <a:pt x="630" y="206"/>
                </a:cubicBezTo>
                <a:cubicBezTo>
                  <a:pt x="667" y="136"/>
                  <a:pt x="639" y="50"/>
                  <a:pt x="569" y="15"/>
                </a:cubicBezTo>
                <a:cubicBezTo>
                  <a:pt x="549" y="5"/>
                  <a:pt x="527" y="0"/>
                  <a:pt x="50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ZoneTexte 3">
            <a:extLst>
              <a:ext uri="{FF2B5EF4-FFF2-40B4-BE49-F238E27FC236}">
                <a16:creationId xmlns:a16="http://schemas.microsoft.com/office/drawing/2014/main" id="{A8DC3884-B5FB-79F0-9B2D-09C57041A370}"/>
              </a:ext>
            </a:extLst>
          </p:cNvPr>
          <p:cNvSpPr txBox="1"/>
          <p:nvPr/>
        </p:nvSpPr>
        <p:spPr>
          <a:xfrm>
            <a:off x="8454258" y="4867603"/>
            <a:ext cx="650327"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sz="1000" dirty="0">
                <a:latin typeface="DM Sans"/>
              </a:rPr>
              <a:t>11/16</a:t>
            </a:r>
          </a:p>
        </p:txBody>
      </p:sp>
      <p:sp>
        <p:nvSpPr>
          <p:cNvPr id="8" name="Google Shape;306;p31">
            <a:extLst>
              <a:ext uri="{FF2B5EF4-FFF2-40B4-BE49-F238E27FC236}">
                <a16:creationId xmlns:a16="http://schemas.microsoft.com/office/drawing/2014/main" id="{CBF850B0-04E2-C602-5176-2F02D2C3AC54}"/>
              </a:ext>
            </a:extLst>
          </p:cNvPr>
          <p:cNvSpPr txBox="1">
            <a:spLocks/>
          </p:cNvSpPr>
          <p:nvPr/>
        </p:nvSpPr>
        <p:spPr>
          <a:xfrm>
            <a:off x="685366" y="896486"/>
            <a:ext cx="5409526" cy="55238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1pPr>
            <a:lvl2pPr marL="914400" marR="0" lvl="1"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2pPr>
            <a:lvl3pPr marL="1371600" marR="0" lvl="2"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3pPr>
            <a:lvl4pPr marL="1828800" marR="0" lvl="3"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4pPr>
            <a:lvl5pPr marL="2286000" marR="0" lvl="4"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5pPr>
            <a:lvl6pPr marL="2743200" marR="0" lvl="5"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6pPr>
            <a:lvl7pPr marL="3200400" marR="0" lvl="6"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7pPr>
            <a:lvl8pPr marL="3657600" marR="0" lvl="7"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8pPr>
            <a:lvl9pPr marL="4114800" marR="0" lvl="8" indent="-342900" algn="l" rtl="0">
              <a:lnSpc>
                <a:spcPct val="100000"/>
              </a:lnSpc>
              <a:spcBef>
                <a:spcPts val="1600"/>
              </a:spcBef>
              <a:spcAft>
                <a:spcPts val="160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9pPr>
          </a:lstStyle>
          <a:p>
            <a:pPr marL="0" indent="0">
              <a:buNone/>
            </a:pPr>
            <a:r>
              <a:rPr lang="en" sz="1600" b="1" dirty="0"/>
              <a:t>Extension de </a:t>
            </a:r>
            <a:r>
              <a:rPr lang="en" sz="1600" b="1" dirty="0" err="1"/>
              <a:t>l'entité</a:t>
            </a:r>
            <a:r>
              <a:rPr lang="en" sz="1600" b="1" dirty="0"/>
              <a:t> Context manager</a:t>
            </a:r>
          </a:p>
        </p:txBody>
      </p:sp>
      <p:pic>
        <p:nvPicPr>
          <p:cNvPr id="2" name="Image 5" descr="Une image contenant diagramme&#10;&#10;Description générée automatiquement">
            <a:extLst>
              <a:ext uri="{FF2B5EF4-FFF2-40B4-BE49-F238E27FC236}">
                <a16:creationId xmlns:a16="http://schemas.microsoft.com/office/drawing/2014/main" id="{87017EA3-0E0F-905F-7B6D-26591D2F234D}"/>
              </a:ext>
            </a:extLst>
          </p:cNvPr>
          <p:cNvPicPr>
            <a:picLocks noChangeAspect="1"/>
          </p:cNvPicPr>
          <p:nvPr/>
        </p:nvPicPr>
        <p:blipFill>
          <a:blip r:embed="rId3"/>
          <a:stretch>
            <a:fillRect/>
          </a:stretch>
        </p:blipFill>
        <p:spPr>
          <a:xfrm>
            <a:off x="1587459" y="1311562"/>
            <a:ext cx="6247398" cy="2407491"/>
          </a:xfrm>
          <a:prstGeom prst="rect">
            <a:avLst/>
          </a:prstGeom>
        </p:spPr>
      </p:pic>
      <p:sp>
        <p:nvSpPr>
          <p:cNvPr id="10" name="ZoneTexte 9">
            <a:extLst>
              <a:ext uri="{FF2B5EF4-FFF2-40B4-BE49-F238E27FC236}">
                <a16:creationId xmlns:a16="http://schemas.microsoft.com/office/drawing/2014/main" id="{E2899D7C-BE79-5297-D9FB-90CC050C9741}"/>
              </a:ext>
            </a:extLst>
          </p:cNvPr>
          <p:cNvSpPr txBox="1"/>
          <p:nvPr/>
        </p:nvSpPr>
        <p:spPr>
          <a:xfrm>
            <a:off x="392687" y="3637408"/>
            <a:ext cx="8638672" cy="7848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a:latin typeface="DM Sans"/>
              </a:rPr>
              <a:t>Articles </a:t>
            </a:r>
            <a:r>
              <a:rPr lang="en-US" sz="900" err="1">
                <a:latin typeface="DM Sans"/>
              </a:rPr>
              <a:t>utilisés</a:t>
            </a:r>
            <a:r>
              <a:rPr lang="en-US" sz="900">
                <a:latin typeface="DM Sans"/>
              </a:rPr>
              <a:t> :</a:t>
            </a:r>
            <a:endParaRPr lang="fr-FR">
              <a:latin typeface="DM Sans"/>
            </a:endParaRPr>
          </a:p>
          <a:p>
            <a:pPr marL="171450" indent="-171450">
              <a:buFont typeface="Calibri"/>
              <a:buChar char="-"/>
            </a:pPr>
            <a:r>
              <a:rPr lang="en-US" sz="900">
                <a:latin typeface="DM Sans"/>
              </a:rPr>
              <a:t>C. A. V. Maciel et al., "Context-Aware Collector," 2013 IEEE 10th International Conference on High Performance Computing and Communications &amp; 2013 IEEE International Conference on Embedded and Ubiquitous Computing, Zhangjiajie, 2013, pp. 2181-2186.</a:t>
            </a:r>
            <a:endParaRPr lang="en-US">
              <a:latin typeface="DM Sans"/>
            </a:endParaRPr>
          </a:p>
          <a:p>
            <a:pPr marL="171450" indent="-171450">
              <a:buFont typeface="Calibri"/>
              <a:buChar char="-"/>
            </a:pPr>
            <a:r>
              <a:rPr lang="en-US" sz="900">
                <a:latin typeface="DM Sans"/>
              </a:rPr>
              <a:t>Kwang-Eun Ko and Kwee-Bo Sim, "Development of context aware system based on Bayesian network driven context reasoning method and ontology context modeling," 2008 International Conference on Control, Automation and Systems, Seoul, Korea (South), 2008, pp. 2309-2313.</a:t>
            </a:r>
            <a:endParaRPr lang="en-US">
              <a:latin typeface="DM Sans"/>
            </a:endParaRPr>
          </a:p>
        </p:txBody>
      </p:sp>
      <p:pic>
        <p:nvPicPr>
          <p:cNvPr id="12" name="Image 4" descr="Une image contenant logo&#10;&#10;Description générée automatiquement">
            <a:extLst>
              <a:ext uri="{FF2B5EF4-FFF2-40B4-BE49-F238E27FC236}">
                <a16:creationId xmlns:a16="http://schemas.microsoft.com/office/drawing/2014/main" id="{45DC7C7B-5752-FC3E-89FC-0553D2B321F9}"/>
              </a:ext>
            </a:extLst>
          </p:cNvPr>
          <p:cNvPicPr>
            <a:picLocks noChangeAspect="1"/>
          </p:cNvPicPr>
          <p:nvPr/>
        </p:nvPicPr>
        <p:blipFill>
          <a:blip r:embed="rId4"/>
          <a:stretch>
            <a:fillRect/>
          </a:stretch>
        </p:blipFill>
        <p:spPr>
          <a:xfrm>
            <a:off x="270469" y="4440361"/>
            <a:ext cx="910458" cy="617830"/>
          </a:xfrm>
          <a:prstGeom prst="rect">
            <a:avLst/>
          </a:prstGeom>
        </p:spPr>
      </p:pic>
      <p:sp>
        <p:nvSpPr>
          <p:cNvPr id="6" name="Google Shape;305;p31">
            <a:extLst>
              <a:ext uri="{FF2B5EF4-FFF2-40B4-BE49-F238E27FC236}">
                <a16:creationId xmlns:a16="http://schemas.microsoft.com/office/drawing/2014/main" id="{B826D559-57EA-9C85-18B7-9F59D61E4FA1}"/>
              </a:ext>
            </a:extLst>
          </p:cNvPr>
          <p:cNvSpPr txBox="1">
            <a:spLocks/>
          </p:cNvSpPr>
          <p:nvPr/>
        </p:nvSpPr>
        <p:spPr>
          <a:xfrm>
            <a:off x="529931" y="406440"/>
            <a:ext cx="8090843" cy="305164"/>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2"/>
              </a:buClr>
              <a:buSzPts val="2400"/>
              <a:buFont typeface="Viga"/>
              <a:buNone/>
              <a:defRPr sz="2400" b="0" i="0" u="none" strike="noStrike" cap="none">
                <a:solidFill>
                  <a:schemeClr val="lt2"/>
                </a:solidFill>
                <a:latin typeface="Viga"/>
                <a:ea typeface="Viga"/>
                <a:cs typeface="Viga"/>
                <a:sym typeface="Viga"/>
              </a:defRPr>
            </a:lvl1pPr>
            <a:lvl2pPr marR="0" lvl="1"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2pPr>
            <a:lvl3pPr marR="0" lvl="2"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3pPr>
            <a:lvl4pPr marR="0" lvl="3"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4pPr>
            <a:lvl5pPr marR="0" lvl="4"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5pPr>
            <a:lvl6pPr marR="0" lvl="5"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6pPr>
            <a:lvl7pPr marR="0" lvl="6"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7pPr>
            <a:lvl8pPr marR="0" lvl="7"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8pPr>
            <a:lvl9pPr marR="0" lvl="8"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9pPr>
          </a:lstStyle>
          <a:p>
            <a:r>
              <a:rPr lang="en" sz="1800" b="1" dirty="0" err="1"/>
              <a:t>Partie</a:t>
            </a:r>
            <a:r>
              <a:rPr lang="en" sz="1800" b="1" dirty="0"/>
              <a:t> 2 : </a:t>
            </a:r>
            <a:r>
              <a:rPr lang="en" sz="1800" b="1" dirty="0" err="1"/>
              <a:t>modèle</a:t>
            </a:r>
            <a:r>
              <a:rPr lang="en" sz="1800" b="1" dirty="0"/>
              <a:t> de </a:t>
            </a:r>
            <a:r>
              <a:rPr lang="en" sz="1800" b="1" dirty="0" err="1"/>
              <a:t>système</a:t>
            </a:r>
            <a:r>
              <a:rPr lang="en" sz="1800" b="1" dirty="0"/>
              <a:t> </a:t>
            </a:r>
            <a:r>
              <a:rPr lang="en" sz="1800" b="1" dirty="0" err="1"/>
              <a:t>pervasif</a:t>
            </a:r>
            <a:r>
              <a:rPr lang="en" sz="1800" b="1" dirty="0"/>
              <a:t> du point de </a:t>
            </a:r>
            <a:r>
              <a:rPr lang="en" sz="1800" b="1" dirty="0" err="1"/>
              <a:t>vue</a:t>
            </a:r>
            <a:r>
              <a:rPr lang="en" sz="1800" b="1" dirty="0"/>
              <a:t> </a:t>
            </a:r>
            <a:endParaRPr lang="en" b="1" dirty="0"/>
          </a:p>
          <a:p>
            <a:r>
              <a:rPr lang="en" sz="1800" b="1" dirty="0"/>
              <a:t>de la gestion des </a:t>
            </a:r>
            <a:r>
              <a:rPr lang="en" sz="1800" b="1" dirty="0" err="1"/>
              <a:t>ressources</a:t>
            </a:r>
            <a:endParaRPr lang="en" b="1" dirty="0" err="1"/>
          </a:p>
        </p:txBody>
      </p:sp>
    </p:spTree>
    <p:extLst>
      <p:ext uri="{BB962C8B-B14F-4D97-AF65-F5344CB8AC3E}">
        <p14:creationId xmlns:p14="http://schemas.microsoft.com/office/powerpoint/2010/main" val="1344189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cxnSp>
        <p:nvCxnSpPr>
          <p:cNvPr id="323" name="Google Shape;323;p31"/>
          <p:cNvCxnSpPr/>
          <p:nvPr/>
        </p:nvCxnSpPr>
        <p:spPr>
          <a:xfrm>
            <a:off x="762071" y="675401"/>
            <a:ext cx="7339500" cy="0"/>
          </a:xfrm>
          <a:prstGeom prst="straightConnector1">
            <a:avLst/>
          </a:prstGeom>
          <a:noFill/>
          <a:ln w="19050" cap="flat" cmpd="sng">
            <a:solidFill>
              <a:schemeClr val="lt1"/>
            </a:solidFill>
            <a:prstDash val="solid"/>
            <a:round/>
            <a:headEnd type="oval" w="med" len="med"/>
            <a:tailEnd type="oval" w="med" len="med"/>
          </a:ln>
        </p:spPr>
      </p:cxnSp>
      <p:sp>
        <p:nvSpPr>
          <p:cNvPr id="42" name="ZoneTexte 41">
            <a:extLst>
              <a:ext uri="{FF2B5EF4-FFF2-40B4-BE49-F238E27FC236}">
                <a16:creationId xmlns:a16="http://schemas.microsoft.com/office/drawing/2014/main" id="{990B396B-957C-FA38-FC94-9E7D69CBFF46}"/>
              </a:ext>
            </a:extLst>
          </p:cNvPr>
          <p:cNvSpPr txBox="1"/>
          <p:nvPr/>
        </p:nvSpPr>
        <p:spPr>
          <a:xfrm>
            <a:off x="8454258" y="4867603"/>
            <a:ext cx="650327"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sz="1000" dirty="0">
                <a:latin typeface="DM Sans"/>
              </a:rPr>
              <a:t>12/16</a:t>
            </a:r>
          </a:p>
        </p:txBody>
      </p:sp>
      <p:pic>
        <p:nvPicPr>
          <p:cNvPr id="6" name="Image 4" descr="Une image contenant logo&#10;&#10;Description générée automatiquement">
            <a:extLst>
              <a:ext uri="{FF2B5EF4-FFF2-40B4-BE49-F238E27FC236}">
                <a16:creationId xmlns:a16="http://schemas.microsoft.com/office/drawing/2014/main" id="{C20001F5-8319-1144-83BA-F44211DEA432}"/>
              </a:ext>
            </a:extLst>
          </p:cNvPr>
          <p:cNvPicPr>
            <a:picLocks noChangeAspect="1"/>
          </p:cNvPicPr>
          <p:nvPr/>
        </p:nvPicPr>
        <p:blipFill>
          <a:blip r:embed="rId3"/>
          <a:stretch>
            <a:fillRect/>
          </a:stretch>
        </p:blipFill>
        <p:spPr>
          <a:xfrm>
            <a:off x="270469" y="4440361"/>
            <a:ext cx="910458" cy="617830"/>
          </a:xfrm>
          <a:prstGeom prst="rect">
            <a:avLst/>
          </a:prstGeom>
        </p:spPr>
      </p:pic>
      <p:sp>
        <p:nvSpPr>
          <p:cNvPr id="5" name="Google Shape;305;p31">
            <a:extLst>
              <a:ext uri="{FF2B5EF4-FFF2-40B4-BE49-F238E27FC236}">
                <a16:creationId xmlns:a16="http://schemas.microsoft.com/office/drawing/2014/main" id="{CBF9741A-5BB8-994E-0761-0132D302BD2F}"/>
              </a:ext>
            </a:extLst>
          </p:cNvPr>
          <p:cNvSpPr txBox="1">
            <a:spLocks/>
          </p:cNvSpPr>
          <p:nvPr/>
        </p:nvSpPr>
        <p:spPr>
          <a:xfrm>
            <a:off x="513832" y="148863"/>
            <a:ext cx="5901435" cy="4581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2"/>
              </a:buClr>
              <a:buSzPts val="2400"/>
              <a:buFont typeface="Viga"/>
              <a:buNone/>
              <a:defRPr sz="2400" b="0" i="0" u="none" strike="noStrike" cap="none">
                <a:solidFill>
                  <a:schemeClr val="lt2"/>
                </a:solidFill>
                <a:latin typeface="Viga"/>
                <a:ea typeface="Viga"/>
                <a:cs typeface="Viga"/>
                <a:sym typeface="Viga"/>
              </a:defRPr>
            </a:lvl1pPr>
            <a:lvl2pPr marR="0" lvl="1"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2pPr>
            <a:lvl3pPr marR="0" lvl="2"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3pPr>
            <a:lvl4pPr marR="0" lvl="3"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4pPr>
            <a:lvl5pPr marR="0" lvl="4"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5pPr>
            <a:lvl6pPr marR="0" lvl="5"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6pPr>
            <a:lvl7pPr marR="0" lvl="6"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7pPr>
            <a:lvl8pPr marR="0" lvl="7"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8pPr>
            <a:lvl9pPr marR="0" lvl="8"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9pPr>
          </a:lstStyle>
          <a:p>
            <a:r>
              <a:rPr lang="fr-FR" sz="2000" b="1" dirty="0"/>
              <a:t>Partie 3 : Sélection du simulateur et mapping</a:t>
            </a:r>
            <a:endParaRPr lang="fr-FR" dirty="0"/>
          </a:p>
        </p:txBody>
      </p:sp>
      <p:pic>
        <p:nvPicPr>
          <p:cNvPr id="2" name="Image 3" descr="Une image contenant diagramme&#10;&#10;Description générée automatiquement">
            <a:extLst>
              <a:ext uri="{FF2B5EF4-FFF2-40B4-BE49-F238E27FC236}">
                <a16:creationId xmlns:a16="http://schemas.microsoft.com/office/drawing/2014/main" id="{6DDDBE7A-4C34-F123-2574-2DB1D81095D4}"/>
              </a:ext>
            </a:extLst>
          </p:cNvPr>
          <p:cNvPicPr>
            <a:picLocks noChangeAspect="1"/>
          </p:cNvPicPr>
          <p:nvPr/>
        </p:nvPicPr>
        <p:blipFill>
          <a:blip r:embed="rId4"/>
          <a:stretch>
            <a:fillRect/>
          </a:stretch>
        </p:blipFill>
        <p:spPr>
          <a:xfrm>
            <a:off x="940674" y="1529537"/>
            <a:ext cx="2335925" cy="2603375"/>
          </a:xfrm>
          <a:prstGeom prst="rect">
            <a:avLst/>
          </a:prstGeom>
        </p:spPr>
      </p:pic>
      <p:sp>
        <p:nvSpPr>
          <p:cNvPr id="7" name="Google Shape;306;p31">
            <a:extLst>
              <a:ext uri="{FF2B5EF4-FFF2-40B4-BE49-F238E27FC236}">
                <a16:creationId xmlns:a16="http://schemas.microsoft.com/office/drawing/2014/main" id="{169E692E-898A-20E9-C3FC-D9B1AB6F3FE9}"/>
              </a:ext>
            </a:extLst>
          </p:cNvPr>
          <p:cNvSpPr txBox="1">
            <a:spLocks/>
          </p:cNvSpPr>
          <p:nvPr/>
        </p:nvSpPr>
        <p:spPr>
          <a:xfrm>
            <a:off x="685366" y="817658"/>
            <a:ext cx="5409526" cy="55238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1pPr>
            <a:lvl2pPr marL="914400" marR="0" lvl="1"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2pPr>
            <a:lvl3pPr marL="1371600" marR="0" lvl="2"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3pPr>
            <a:lvl4pPr marL="1828800" marR="0" lvl="3"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4pPr>
            <a:lvl5pPr marL="2286000" marR="0" lvl="4"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5pPr>
            <a:lvl6pPr marL="2743200" marR="0" lvl="5"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6pPr>
            <a:lvl7pPr marL="3200400" marR="0" lvl="6"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7pPr>
            <a:lvl8pPr marL="3657600" marR="0" lvl="7"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8pPr>
            <a:lvl9pPr marL="4114800" marR="0" lvl="8" indent="-342900" algn="l" rtl="0">
              <a:lnSpc>
                <a:spcPct val="100000"/>
              </a:lnSpc>
              <a:spcBef>
                <a:spcPts val="1600"/>
              </a:spcBef>
              <a:spcAft>
                <a:spcPts val="160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9pPr>
          </a:lstStyle>
          <a:p>
            <a:pPr marL="0" indent="0">
              <a:buNone/>
            </a:pPr>
            <a:r>
              <a:rPr lang="fr-FR" sz="1600" b="1" dirty="0"/>
              <a:t>Sélection</a:t>
            </a:r>
            <a:r>
              <a:rPr lang="en" sz="1600" b="1" dirty="0"/>
              <a:t> du </a:t>
            </a:r>
            <a:r>
              <a:rPr lang="fr-FR" sz="1600" b="1" dirty="0"/>
              <a:t>simulateur</a:t>
            </a:r>
            <a:endParaRPr lang="fr-FR" dirty="0" err="1"/>
          </a:p>
        </p:txBody>
      </p:sp>
      <p:sp>
        <p:nvSpPr>
          <p:cNvPr id="8" name="ZoneTexte 7">
            <a:extLst>
              <a:ext uri="{FF2B5EF4-FFF2-40B4-BE49-F238E27FC236}">
                <a16:creationId xmlns:a16="http://schemas.microsoft.com/office/drawing/2014/main" id="{49ACEDE6-BE0A-6621-B6A2-96151E3D606F}"/>
              </a:ext>
            </a:extLst>
          </p:cNvPr>
          <p:cNvSpPr txBox="1"/>
          <p:nvPr/>
        </p:nvSpPr>
        <p:spPr>
          <a:xfrm>
            <a:off x="4854465" y="1550275"/>
            <a:ext cx="3350172" cy="14927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dirty="0">
                <a:latin typeface="DM Sans"/>
              </a:rPr>
              <a:t>Pourquoi </a:t>
            </a:r>
            <a:r>
              <a:rPr lang="fr-FR" dirty="0" err="1">
                <a:latin typeface="DM Sans"/>
              </a:rPr>
              <a:t>CloudSim</a:t>
            </a:r>
            <a:r>
              <a:rPr lang="fr-FR" dirty="0">
                <a:latin typeface="DM Sans"/>
              </a:rPr>
              <a:t> ?</a:t>
            </a:r>
          </a:p>
          <a:p>
            <a:endParaRPr lang="fr-FR" sz="1100" dirty="0">
              <a:latin typeface="DM Sans"/>
            </a:endParaRPr>
          </a:p>
          <a:p>
            <a:pPr marL="342900" indent="-342900">
              <a:buChar char="•"/>
            </a:pPr>
            <a:r>
              <a:rPr lang="fr-FR" sz="1100" dirty="0">
                <a:latin typeface="DM Sans"/>
              </a:rPr>
              <a:t>Plusieurs Simulateurs déjà implémentés en ayant comme base </a:t>
            </a:r>
            <a:r>
              <a:rPr lang="fr-FR" sz="1100" dirty="0" err="1">
                <a:latin typeface="DM Sans"/>
              </a:rPr>
              <a:t>CloudSim</a:t>
            </a:r>
            <a:r>
              <a:rPr lang="fr-FR" sz="1100" dirty="0">
                <a:latin typeface="DM Sans"/>
              </a:rPr>
              <a:t>.</a:t>
            </a:r>
          </a:p>
          <a:p>
            <a:pPr marL="342900" indent="-342900">
              <a:buChar char="•"/>
            </a:pPr>
            <a:endParaRPr lang="fr-FR" sz="1100" dirty="0">
              <a:latin typeface="DM Sans"/>
            </a:endParaRPr>
          </a:p>
          <a:p>
            <a:pPr marL="342900" indent="-342900">
              <a:buChar char="•"/>
            </a:pPr>
            <a:r>
              <a:rPr lang="fr-FR" sz="1100" dirty="0">
                <a:latin typeface="DM Sans"/>
              </a:rPr>
              <a:t>Code </a:t>
            </a:r>
            <a:r>
              <a:rPr lang="fr-FR" sz="1100" dirty="0" err="1">
                <a:latin typeface="DM Sans"/>
              </a:rPr>
              <a:t>OpenSource</a:t>
            </a:r>
            <a:r>
              <a:rPr lang="fr-FR" sz="1100" dirty="0">
                <a:latin typeface="DM Sans"/>
              </a:rPr>
              <a:t>.</a:t>
            </a:r>
          </a:p>
          <a:p>
            <a:pPr marL="342900" indent="-342900">
              <a:buChar char="•"/>
            </a:pPr>
            <a:endParaRPr lang="fr-FR" sz="1100" dirty="0">
              <a:latin typeface="DM Sans"/>
            </a:endParaRPr>
          </a:p>
          <a:p>
            <a:pPr marL="342900" indent="-342900">
              <a:buChar char="•"/>
            </a:pPr>
            <a:r>
              <a:rPr lang="fr-FR" sz="1100" dirty="0">
                <a:latin typeface="DM Sans"/>
              </a:rPr>
              <a:t>Grande communauté de développeurs.</a:t>
            </a:r>
          </a:p>
        </p:txBody>
      </p:sp>
      <p:sp>
        <p:nvSpPr>
          <p:cNvPr id="9" name="ZoneTexte 8">
            <a:extLst>
              <a:ext uri="{FF2B5EF4-FFF2-40B4-BE49-F238E27FC236}">
                <a16:creationId xmlns:a16="http://schemas.microsoft.com/office/drawing/2014/main" id="{437A32CF-CADA-FB00-BD7B-756E734930CE}"/>
              </a:ext>
            </a:extLst>
          </p:cNvPr>
          <p:cNvSpPr txBox="1"/>
          <p:nvPr/>
        </p:nvSpPr>
        <p:spPr>
          <a:xfrm>
            <a:off x="3501258" y="3481553"/>
            <a:ext cx="5320862" cy="8463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900" i="1" dirty="0">
                <a:solidFill>
                  <a:srgbClr val="2E2E2E"/>
                </a:solidFill>
                <a:latin typeface="DM Sans"/>
              </a:rPr>
              <a:t>Fig. 1. Relations entre les différents simulateurs d'environnement Fog, Cloud et IoT</a:t>
            </a:r>
          </a:p>
          <a:p>
            <a:r>
              <a:rPr lang="fr-FR" sz="900" dirty="0">
                <a:solidFill>
                  <a:schemeClr val="tx1">
                    <a:lumMod val="50000"/>
                    <a:lumOff val="50000"/>
                  </a:schemeClr>
                </a:solidFill>
                <a:latin typeface="DM Sans"/>
              </a:rPr>
              <a:t>Source: </a:t>
            </a:r>
            <a:r>
              <a:rPr lang="fr-FR" sz="800" dirty="0">
                <a:solidFill>
                  <a:schemeClr val="tx1">
                    <a:lumMod val="50000"/>
                    <a:lumOff val="50000"/>
                  </a:schemeClr>
                </a:solidFill>
                <a:latin typeface="DM Sans"/>
              </a:rPr>
              <a:t>Markus, A.; </a:t>
            </a:r>
            <a:r>
              <a:rPr lang="fr-FR" sz="800" dirty="0" err="1">
                <a:solidFill>
                  <a:schemeClr val="tx1">
                    <a:lumMod val="50000"/>
                    <a:lumOff val="50000"/>
                  </a:schemeClr>
                </a:solidFill>
                <a:latin typeface="DM Sans"/>
              </a:rPr>
              <a:t>Kertesz</a:t>
            </a:r>
            <a:r>
              <a:rPr lang="fr-FR" sz="800" dirty="0">
                <a:solidFill>
                  <a:schemeClr val="tx1">
                    <a:lumMod val="50000"/>
                    <a:lumOff val="50000"/>
                  </a:schemeClr>
                </a:solidFill>
                <a:latin typeface="DM Sans"/>
              </a:rPr>
              <a:t>, A. A </a:t>
            </a:r>
            <a:r>
              <a:rPr lang="fr-FR" sz="800" dirty="0" err="1">
                <a:solidFill>
                  <a:schemeClr val="tx1">
                    <a:lumMod val="50000"/>
                    <a:lumOff val="50000"/>
                  </a:schemeClr>
                </a:solidFill>
                <a:latin typeface="DM Sans"/>
              </a:rPr>
              <a:t>survey</a:t>
            </a:r>
            <a:r>
              <a:rPr lang="fr-FR" sz="800" dirty="0">
                <a:solidFill>
                  <a:schemeClr val="tx1">
                    <a:lumMod val="50000"/>
                    <a:lumOff val="50000"/>
                  </a:schemeClr>
                </a:solidFill>
                <a:latin typeface="DM Sans"/>
              </a:rPr>
              <a:t> and </a:t>
            </a:r>
            <a:r>
              <a:rPr lang="fr-FR" sz="800" dirty="0" err="1">
                <a:solidFill>
                  <a:schemeClr val="tx1">
                    <a:lumMod val="50000"/>
                    <a:lumOff val="50000"/>
                  </a:schemeClr>
                </a:solidFill>
                <a:latin typeface="DM Sans"/>
              </a:rPr>
              <a:t>taxonomy</a:t>
            </a:r>
            <a:r>
              <a:rPr lang="fr-FR" sz="800" dirty="0">
                <a:solidFill>
                  <a:schemeClr val="tx1">
                    <a:lumMod val="50000"/>
                    <a:lumOff val="50000"/>
                  </a:schemeClr>
                </a:solidFill>
                <a:latin typeface="DM Sans"/>
              </a:rPr>
              <a:t> of simulation </a:t>
            </a:r>
            <a:r>
              <a:rPr lang="fr-FR" sz="800" dirty="0" err="1">
                <a:solidFill>
                  <a:schemeClr val="tx1">
                    <a:lumMod val="50000"/>
                    <a:lumOff val="50000"/>
                  </a:schemeClr>
                </a:solidFill>
                <a:latin typeface="DM Sans"/>
              </a:rPr>
              <a:t>environments</a:t>
            </a:r>
            <a:r>
              <a:rPr lang="fr-FR" sz="800" dirty="0">
                <a:solidFill>
                  <a:schemeClr val="tx1">
                    <a:lumMod val="50000"/>
                    <a:lumOff val="50000"/>
                  </a:schemeClr>
                </a:solidFill>
                <a:latin typeface="DM Sans"/>
              </a:rPr>
              <a:t> </a:t>
            </a:r>
            <a:r>
              <a:rPr lang="fr-FR" sz="800" dirty="0" err="1">
                <a:solidFill>
                  <a:schemeClr val="tx1">
                    <a:lumMod val="50000"/>
                    <a:lumOff val="50000"/>
                  </a:schemeClr>
                </a:solidFill>
                <a:latin typeface="DM Sans"/>
              </a:rPr>
              <a:t>modelling</a:t>
            </a:r>
            <a:r>
              <a:rPr lang="fr-FR" sz="800" dirty="0">
                <a:solidFill>
                  <a:schemeClr val="tx1">
                    <a:lumMod val="50000"/>
                    <a:lumOff val="50000"/>
                  </a:schemeClr>
                </a:solidFill>
                <a:latin typeface="DM Sans"/>
              </a:rPr>
              <a:t> </a:t>
            </a:r>
            <a:r>
              <a:rPr lang="fr-FR" sz="800" dirty="0" err="1">
                <a:solidFill>
                  <a:schemeClr val="tx1">
                    <a:lumMod val="50000"/>
                    <a:lumOff val="50000"/>
                  </a:schemeClr>
                </a:solidFill>
                <a:latin typeface="DM Sans"/>
              </a:rPr>
              <a:t>fog</a:t>
            </a:r>
            <a:r>
              <a:rPr lang="fr-FR" sz="800" dirty="0">
                <a:solidFill>
                  <a:schemeClr val="tx1">
                    <a:lumMod val="50000"/>
                    <a:lumOff val="50000"/>
                  </a:schemeClr>
                </a:solidFill>
                <a:latin typeface="DM Sans"/>
              </a:rPr>
              <a:t> </a:t>
            </a:r>
            <a:r>
              <a:rPr lang="fr-FR" sz="800" dirty="0" err="1">
                <a:solidFill>
                  <a:schemeClr val="tx1">
                    <a:lumMod val="50000"/>
                    <a:lumOff val="50000"/>
                  </a:schemeClr>
                </a:solidFill>
                <a:latin typeface="DM Sans"/>
              </a:rPr>
              <a:t>computing</a:t>
            </a:r>
            <a:r>
              <a:rPr lang="fr-FR" sz="800" dirty="0">
                <a:solidFill>
                  <a:schemeClr val="tx1">
                    <a:lumMod val="50000"/>
                    <a:lumOff val="50000"/>
                  </a:schemeClr>
                </a:solidFill>
                <a:latin typeface="DM Sans"/>
              </a:rPr>
              <a:t>. </a:t>
            </a:r>
          </a:p>
          <a:p>
            <a:r>
              <a:rPr lang="fr-FR" sz="800" dirty="0">
                <a:solidFill>
                  <a:schemeClr val="tx1">
                    <a:lumMod val="50000"/>
                    <a:lumOff val="50000"/>
                  </a:schemeClr>
                </a:solidFill>
                <a:latin typeface="DM Sans"/>
              </a:rPr>
              <a:t>                </a:t>
            </a:r>
            <a:r>
              <a:rPr lang="fr-FR" sz="800" dirty="0" err="1">
                <a:solidFill>
                  <a:schemeClr val="tx1">
                    <a:lumMod val="50000"/>
                    <a:lumOff val="50000"/>
                  </a:schemeClr>
                </a:solidFill>
                <a:latin typeface="DM Sans"/>
              </a:rPr>
              <a:t>Simul</a:t>
            </a:r>
            <a:r>
              <a:rPr lang="fr-FR" sz="800" dirty="0">
                <a:solidFill>
                  <a:schemeClr val="tx1">
                    <a:lumMod val="50000"/>
                    <a:lumOff val="50000"/>
                  </a:schemeClr>
                </a:solidFill>
                <a:latin typeface="DM Sans"/>
              </a:rPr>
              <a:t>. Model. </a:t>
            </a:r>
            <a:r>
              <a:rPr lang="fr-FR" sz="800" dirty="0" err="1">
                <a:solidFill>
                  <a:schemeClr val="tx1">
                    <a:lumMod val="50000"/>
                    <a:lumOff val="50000"/>
                  </a:schemeClr>
                </a:solidFill>
                <a:latin typeface="DM Sans"/>
              </a:rPr>
              <a:t>Pract</a:t>
            </a:r>
            <a:r>
              <a:rPr lang="fr-FR" sz="800" dirty="0">
                <a:solidFill>
                  <a:schemeClr val="tx1">
                    <a:lumMod val="50000"/>
                    <a:lumOff val="50000"/>
                  </a:schemeClr>
                </a:solidFill>
                <a:latin typeface="DM Sans"/>
              </a:rPr>
              <a:t>. Theory 2020,101, 102042</a:t>
            </a:r>
            <a:endParaRPr lang="fr-FR">
              <a:solidFill>
                <a:schemeClr val="tx1">
                  <a:lumMod val="50000"/>
                  <a:lumOff val="50000"/>
                </a:schemeClr>
              </a:solidFill>
            </a:endParaRPr>
          </a:p>
          <a:p>
            <a:endParaRPr lang="fr-FR" sz="900" dirty="0">
              <a:solidFill>
                <a:srgbClr val="2E2E2E"/>
              </a:solidFill>
              <a:latin typeface="DM Sans"/>
            </a:endParaRPr>
          </a:p>
          <a:p>
            <a:pPr algn="l"/>
            <a:endParaRPr lang="fr-FR" dirty="0"/>
          </a:p>
        </p:txBody>
      </p:sp>
    </p:spTree>
    <p:extLst>
      <p:ext uri="{BB962C8B-B14F-4D97-AF65-F5344CB8AC3E}">
        <p14:creationId xmlns:p14="http://schemas.microsoft.com/office/powerpoint/2010/main" val="1605353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30" name="Google Shape;330;p32"/>
          <p:cNvSpPr/>
          <p:nvPr/>
        </p:nvSpPr>
        <p:spPr>
          <a:xfrm>
            <a:off x="3650822" y="2633495"/>
            <a:ext cx="12710" cy="35957"/>
          </a:xfrm>
          <a:custGeom>
            <a:avLst/>
            <a:gdLst/>
            <a:ahLst/>
            <a:cxnLst/>
            <a:rect l="l" t="t" r="r" b="b"/>
            <a:pathLst>
              <a:path w="667" h="1887" extrusionOk="0">
                <a:moveTo>
                  <a:pt x="506" y="0"/>
                </a:moveTo>
                <a:cubicBezTo>
                  <a:pt x="453" y="0"/>
                  <a:pt x="402" y="30"/>
                  <a:pt x="378" y="81"/>
                </a:cubicBezTo>
                <a:cubicBezTo>
                  <a:pt x="123" y="591"/>
                  <a:pt x="0" y="1135"/>
                  <a:pt x="0" y="1746"/>
                </a:cubicBezTo>
                <a:cubicBezTo>
                  <a:pt x="0" y="1824"/>
                  <a:pt x="63" y="1886"/>
                  <a:pt x="140" y="1886"/>
                </a:cubicBezTo>
                <a:cubicBezTo>
                  <a:pt x="218" y="1886"/>
                  <a:pt x="280" y="1824"/>
                  <a:pt x="280" y="1746"/>
                </a:cubicBezTo>
                <a:cubicBezTo>
                  <a:pt x="280" y="1181"/>
                  <a:pt x="394" y="677"/>
                  <a:pt x="630" y="206"/>
                </a:cubicBezTo>
                <a:cubicBezTo>
                  <a:pt x="667" y="136"/>
                  <a:pt x="639" y="50"/>
                  <a:pt x="569" y="15"/>
                </a:cubicBezTo>
                <a:cubicBezTo>
                  <a:pt x="549" y="5"/>
                  <a:pt x="527" y="0"/>
                  <a:pt x="50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ZoneTexte 3">
            <a:extLst>
              <a:ext uri="{FF2B5EF4-FFF2-40B4-BE49-F238E27FC236}">
                <a16:creationId xmlns:a16="http://schemas.microsoft.com/office/drawing/2014/main" id="{A8DC3884-B5FB-79F0-9B2D-09C57041A370}"/>
              </a:ext>
            </a:extLst>
          </p:cNvPr>
          <p:cNvSpPr txBox="1"/>
          <p:nvPr/>
        </p:nvSpPr>
        <p:spPr>
          <a:xfrm>
            <a:off x="8454258" y="4867603"/>
            <a:ext cx="650327"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1000" dirty="0">
                <a:latin typeface="DM Sans"/>
              </a:rPr>
              <a:t>13/16</a:t>
            </a:r>
            <a:endParaRPr lang="fr-FR" dirty="0">
              <a:latin typeface="DM Sans"/>
            </a:endParaRPr>
          </a:p>
        </p:txBody>
      </p:sp>
      <p:sp>
        <p:nvSpPr>
          <p:cNvPr id="8" name="Google Shape;306;p31">
            <a:extLst>
              <a:ext uri="{FF2B5EF4-FFF2-40B4-BE49-F238E27FC236}">
                <a16:creationId xmlns:a16="http://schemas.microsoft.com/office/drawing/2014/main" id="{CBF850B0-04E2-C602-5176-2F02D2C3AC54}"/>
              </a:ext>
            </a:extLst>
          </p:cNvPr>
          <p:cNvSpPr txBox="1">
            <a:spLocks/>
          </p:cNvSpPr>
          <p:nvPr/>
        </p:nvSpPr>
        <p:spPr>
          <a:xfrm>
            <a:off x="685366" y="896486"/>
            <a:ext cx="5409526" cy="55238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1pPr>
            <a:lvl2pPr marL="914400" marR="0" lvl="1"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2pPr>
            <a:lvl3pPr marL="1371600" marR="0" lvl="2"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3pPr>
            <a:lvl4pPr marL="1828800" marR="0" lvl="3"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4pPr>
            <a:lvl5pPr marL="2286000" marR="0" lvl="4"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5pPr>
            <a:lvl6pPr marL="2743200" marR="0" lvl="5"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6pPr>
            <a:lvl7pPr marL="3200400" marR="0" lvl="6"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7pPr>
            <a:lvl8pPr marL="3657600" marR="0" lvl="7"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8pPr>
            <a:lvl9pPr marL="4114800" marR="0" lvl="8" indent="-342900" algn="l" rtl="0">
              <a:lnSpc>
                <a:spcPct val="100000"/>
              </a:lnSpc>
              <a:spcBef>
                <a:spcPts val="1600"/>
              </a:spcBef>
              <a:spcAft>
                <a:spcPts val="160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9pPr>
          </a:lstStyle>
          <a:p>
            <a:pPr marL="0" indent="0">
              <a:buNone/>
            </a:pPr>
            <a:r>
              <a:rPr lang="en" sz="1600" b="1" dirty="0"/>
              <a:t>"Mapping" </a:t>
            </a:r>
            <a:r>
              <a:rPr lang="en" sz="1600" dirty="0"/>
              <a:t>du </a:t>
            </a:r>
            <a:r>
              <a:rPr lang="fr-FR" sz="1600" dirty="0"/>
              <a:t>modèle</a:t>
            </a:r>
            <a:r>
              <a:rPr lang="en" sz="1600" dirty="0"/>
              <a:t> au </a:t>
            </a:r>
            <a:r>
              <a:rPr lang="fr-FR" sz="1600" dirty="0"/>
              <a:t>simulateur</a:t>
            </a:r>
            <a:r>
              <a:rPr lang="en" sz="1600" dirty="0"/>
              <a:t>.</a:t>
            </a:r>
          </a:p>
          <a:p>
            <a:pPr marL="0" indent="0">
              <a:buNone/>
            </a:pPr>
            <a:endParaRPr lang="en" sz="1600" b="1" dirty="0"/>
          </a:p>
        </p:txBody>
      </p:sp>
      <p:pic>
        <p:nvPicPr>
          <p:cNvPr id="12" name="Image 4" descr="Une image contenant logo&#10;&#10;Description générée automatiquement">
            <a:extLst>
              <a:ext uri="{FF2B5EF4-FFF2-40B4-BE49-F238E27FC236}">
                <a16:creationId xmlns:a16="http://schemas.microsoft.com/office/drawing/2014/main" id="{45DC7C7B-5752-FC3E-89FC-0553D2B321F9}"/>
              </a:ext>
            </a:extLst>
          </p:cNvPr>
          <p:cNvPicPr>
            <a:picLocks noChangeAspect="1"/>
          </p:cNvPicPr>
          <p:nvPr/>
        </p:nvPicPr>
        <p:blipFill>
          <a:blip r:embed="rId3"/>
          <a:stretch>
            <a:fillRect/>
          </a:stretch>
        </p:blipFill>
        <p:spPr>
          <a:xfrm>
            <a:off x="270469" y="4440361"/>
            <a:ext cx="910458" cy="617830"/>
          </a:xfrm>
          <a:prstGeom prst="rect">
            <a:avLst/>
          </a:prstGeom>
        </p:spPr>
      </p:pic>
      <p:sp>
        <p:nvSpPr>
          <p:cNvPr id="5" name="Google Shape;305;p31">
            <a:extLst>
              <a:ext uri="{FF2B5EF4-FFF2-40B4-BE49-F238E27FC236}">
                <a16:creationId xmlns:a16="http://schemas.microsoft.com/office/drawing/2014/main" id="{59AFACC3-2FCF-753C-6CA1-9A3C8BE82D4D}"/>
              </a:ext>
            </a:extLst>
          </p:cNvPr>
          <p:cNvSpPr txBox="1">
            <a:spLocks/>
          </p:cNvSpPr>
          <p:nvPr/>
        </p:nvSpPr>
        <p:spPr>
          <a:xfrm>
            <a:off x="513832" y="148863"/>
            <a:ext cx="5901435" cy="4581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2"/>
              </a:buClr>
              <a:buSzPts val="2400"/>
              <a:buFont typeface="Viga"/>
              <a:buNone/>
              <a:defRPr sz="2400" b="0" i="0" u="none" strike="noStrike" cap="none">
                <a:solidFill>
                  <a:schemeClr val="lt2"/>
                </a:solidFill>
                <a:latin typeface="Viga"/>
                <a:ea typeface="Viga"/>
                <a:cs typeface="Viga"/>
                <a:sym typeface="Viga"/>
              </a:defRPr>
            </a:lvl1pPr>
            <a:lvl2pPr marR="0" lvl="1"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2pPr>
            <a:lvl3pPr marR="0" lvl="2"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3pPr>
            <a:lvl4pPr marR="0" lvl="3"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4pPr>
            <a:lvl5pPr marR="0" lvl="4"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5pPr>
            <a:lvl6pPr marR="0" lvl="5"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6pPr>
            <a:lvl7pPr marR="0" lvl="6"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7pPr>
            <a:lvl8pPr marR="0" lvl="7"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8pPr>
            <a:lvl9pPr marR="0" lvl="8"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9pPr>
          </a:lstStyle>
          <a:p>
            <a:r>
              <a:rPr lang="fr-FR" sz="2000" b="1" dirty="0"/>
              <a:t>Partie 3 : Sélection du simulateur et mapping</a:t>
            </a:r>
            <a:endParaRPr lang="fr-FR" dirty="0"/>
          </a:p>
        </p:txBody>
      </p:sp>
      <p:pic>
        <p:nvPicPr>
          <p:cNvPr id="6" name="Image 6">
            <a:extLst>
              <a:ext uri="{FF2B5EF4-FFF2-40B4-BE49-F238E27FC236}">
                <a16:creationId xmlns:a16="http://schemas.microsoft.com/office/drawing/2014/main" id="{8E090794-C7CD-DEB2-4127-46896AA89613}"/>
              </a:ext>
            </a:extLst>
          </p:cNvPr>
          <p:cNvPicPr>
            <a:picLocks noChangeAspect="1"/>
          </p:cNvPicPr>
          <p:nvPr/>
        </p:nvPicPr>
        <p:blipFill>
          <a:blip r:embed="rId4"/>
          <a:stretch>
            <a:fillRect/>
          </a:stretch>
        </p:blipFill>
        <p:spPr>
          <a:xfrm>
            <a:off x="4218588" y="1239121"/>
            <a:ext cx="4135820" cy="2514172"/>
          </a:xfrm>
          <a:prstGeom prst="rect">
            <a:avLst/>
          </a:prstGeom>
        </p:spPr>
      </p:pic>
      <p:sp>
        <p:nvSpPr>
          <p:cNvPr id="3" name="ZoneTexte 2">
            <a:extLst>
              <a:ext uri="{FF2B5EF4-FFF2-40B4-BE49-F238E27FC236}">
                <a16:creationId xmlns:a16="http://schemas.microsoft.com/office/drawing/2014/main" id="{8AA8FA5D-70C3-E497-8803-E91EAEA145EB}"/>
              </a:ext>
            </a:extLst>
          </p:cNvPr>
          <p:cNvSpPr txBox="1"/>
          <p:nvPr/>
        </p:nvSpPr>
        <p:spPr>
          <a:xfrm>
            <a:off x="3731171" y="3790294"/>
            <a:ext cx="5320862" cy="75405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800" i="1" dirty="0">
                <a:solidFill>
                  <a:srgbClr val="2E2E2E"/>
                </a:solidFill>
                <a:latin typeface="DM Sans"/>
              </a:rPr>
              <a:t>Fig. 2. Structure de </a:t>
            </a:r>
            <a:r>
              <a:rPr lang="fr-FR" sz="800" i="1" err="1">
                <a:solidFill>
                  <a:srgbClr val="2E2E2E"/>
                </a:solidFill>
                <a:latin typeface="DM Sans"/>
              </a:rPr>
              <a:t>CloudSim</a:t>
            </a:r>
            <a:endParaRPr lang="fr-FR" sz="800" i="1">
              <a:solidFill>
                <a:srgbClr val="2E2E2E"/>
              </a:solidFill>
              <a:latin typeface="DM Sans"/>
            </a:endParaRPr>
          </a:p>
          <a:p>
            <a:pPr algn="ctr"/>
            <a:r>
              <a:rPr lang="fr-FR" sz="700" dirty="0">
                <a:solidFill>
                  <a:schemeClr val="tx1">
                    <a:lumMod val="50000"/>
                    <a:lumOff val="50000"/>
                  </a:schemeClr>
                </a:solidFill>
                <a:latin typeface="DM Sans"/>
              </a:rPr>
              <a:t>Source : </a:t>
            </a:r>
            <a:r>
              <a:rPr lang="fr-FR" sz="700" err="1">
                <a:solidFill>
                  <a:schemeClr val="tx1">
                    <a:lumMod val="50000"/>
                    <a:lumOff val="50000"/>
                  </a:schemeClr>
                </a:solidFill>
                <a:latin typeface="DM Sans"/>
              </a:rPr>
              <a:t>Bulaja</a:t>
            </a:r>
            <a:r>
              <a:rPr lang="fr-FR" sz="700" dirty="0">
                <a:solidFill>
                  <a:schemeClr val="tx1">
                    <a:lumMod val="50000"/>
                    <a:lumOff val="50000"/>
                  </a:schemeClr>
                </a:solidFill>
                <a:latin typeface="DM Sans"/>
              </a:rPr>
              <a:t>, D., </a:t>
            </a:r>
            <a:r>
              <a:rPr lang="fr-FR" sz="700" err="1">
                <a:solidFill>
                  <a:schemeClr val="tx1">
                    <a:lumMod val="50000"/>
                    <a:lumOff val="50000"/>
                  </a:schemeClr>
                </a:solidFill>
                <a:latin typeface="DM Sans"/>
              </a:rPr>
              <a:t>Božić</a:t>
            </a:r>
            <a:r>
              <a:rPr lang="fr-FR" sz="700" dirty="0">
                <a:solidFill>
                  <a:schemeClr val="tx1">
                    <a:lumMod val="50000"/>
                    <a:lumOff val="50000"/>
                  </a:schemeClr>
                </a:solidFill>
                <a:latin typeface="DM Sans"/>
              </a:rPr>
              <a:t>, K., </a:t>
            </a:r>
            <a:r>
              <a:rPr lang="fr-FR" sz="700" err="1">
                <a:solidFill>
                  <a:schemeClr val="tx1">
                    <a:lumMod val="50000"/>
                    <a:lumOff val="50000"/>
                  </a:schemeClr>
                </a:solidFill>
                <a:latin typeface="DM Sans"/>
              </a:rPr>
              <a:t>Penevski</a:t>
            </a:r>
            <a:r>
              <a:rPr lang="fr-FR" sz="700" dirty="0">
                <a:solidFill>
                  <a:schemeClr val="tx1">
                    <a:lumMod val="50000"/>
                    <a:lumOff val="50000"/>
                  </a:schemeClr>
                </a:solidFill>
                <a:latin typeface="DM Sans"/>
              </a:rPr>
              <a:t>, N., </a:t>
            </a:r>
            <a:r>
              <a:rPr lang="fr-FR" sz="700" err="1">
                <a:solidFill>
                  <a:schemeClr val="tx1">
                    <a:lumMod val="50000"/>
                    <a:lumOff val="50000"/>
                  </a:schemeClr>
                </a:solidFill>
                <a:latin typeface="DM Sans"/>
              </a:rPr>
              <a:t>Bačanin</a:t>
            </a:r>
            <a:r>
              <a:rPr lang="fr-FR" sz="700" dirty="0">
                <a:solidFill>
                  <a:schemeClr val="tx1">
                    <a:lumMod val="50000"/>
                    <a:lumOff val="50000"/>
                  </a:schemeClr>
                </a:solidFill>
                <a:latin typeface="DM Sans"/>
              </a:rPr>
              <a:t> </a:t>
            </a:r>
            <a:r>
              <a:rPr lang="fr-FR" sz="700" err="1">
                <a:solidFill>
                  <a:schemeClr val="tx1">
                    <a:lumMod val="50000"/>
                    <a:lumOff val="50000"/>
                  </a:schemeClr>
                </a:solidFill>
                <a:latin typeface="DM Sans"/>
              </a:rPr>
              <a:t>Džakula</a:t>
            </a:r>
            <a:r>
              <a:rPr lang="fr-FR" sz="700" dirty="0">
                <a:solidFill>
                  <a:schemeClr val="tx1">
                    <a:lumMod val="50000"/>
                    <a:lumOff val="50000"/>
                  </a:schemeClr>
                </a:solidFill>
                <a:latin typeface="DM Sans"/>
              </a:rPr>
              <a:t>, N. (2019). Introduction to </a:t>
            </a:r>
            <a:r>
              <a:rPr lang="fr-FR" sz="700" err="1">
                <a:solidFill>
                  <a:schemeClr val="tx1">
                    <a:lumMod val="50000"/>
                    <a:lumOff val="50000"/>
                  </a:schemeClr>
                </a:solidFill>
                <a:latin typeface="DM Sans"/>
              </a:rPr>
              <a:t>Cloudsim</a:t>
            </a:r>
            <a:r>
              <a:rPr lang="fr-FR" sz="700" dirty="0">
                <a:solidFill>
                  <a:schemeClr val="tx1">
                    <a:lumMod val="50000"/>
                    <a:lumOff val="50000"/>
                  </a:schemeClr>
                </a:solidFill>
                <a:latin typeface="DM Sans"/>
              </a:rPr>
              <a:t>. Paper </a:t>
            </a:r>
            <a:r>
              <a:rPr lang="fr-FR" sz="700" err="1">
                <a:solidFill>
                  <a:schemeClr val="tx1">
                    <a:lumMod val="50000"/>
                    <a:lumOff val="50000"/>
                  </a:schemeClr>
                </a:solidFill>
                <a:latin typeface="DM Sans"/>
              </a:rPr>
              <a:t>presented</a:t>
            </a:r>
            <a:r>
              <a:rPr lang="fr-FR" sz="700" dirty="0">
                <a:solidFill>
                  <a:schemeClr val="tx1">
                    <a:lumMod val="50000"/>
                    <a:lumOff val="50000"/>
                  </a:schemeClr>
                </a:solidFill>
                <a:latin typeface="DM Sans"/>
              </a:rPr>
              <a:t> at </a:t>
            </a:r>
            <a:r>
              <a:rPr lang="fr-FR" sz="700" err="1">
                <a:solidFill>
                  <a:schemeClr val="tx1">
                    <a:lumMod val="50000"/>
                    <a:lumOff val="50000"/>
                  </a:schemeClr>
                </a:solidFill>
                <a:latin typeface="DM Sans"/>
              </a:rPr>
              <a:t>Sinteza</a:t>
            </a:r>
            <a:r>
              <a:rPr lang="fr-FR" sz="700" dirty="0">
                <a:solidFill>
                  <a:schemeClr val="tx1">
                    <a:lumMod val="50000"/>
                    <a:lumOff val="50000"/>
                  </a:schemeClr>
                </a:solidFill>
                <a:latin typeface="DM Sans"/>
              </a:rPr>
              <a:t> 2019 - International Scientific </a:t>
            </a:r>
            <a:r>
              <a:rPr lang="fr-FR" sz="700" err="1">
                <a:solidFill>
                  <a:schemeClr val="tx1">
                    <a:lumMod val="50000"/>
                    <a:lumOff val="50000"/>
                  </a:schemeClr>
                </a:solidFill>
                <a:latin typeface="DM Sans"/>
              </a:rPr>
              <a:t>Conference</a:t>
            </a:r>
            <a:r>
              <a:rPr lang="fr-FR" sz="700" dirty="0">
                <a:solidFill>
                  <a:schemeClr val="tx1">
                    <a:lumMod val="50000"/>
                    <a:lumOff val="50000"/>
                  </a:schemeClr>
                </a:solidFill>
                <a:latin typeface="DM Sans"/>
              </a:rPr>
              <a:t> on Information </a:t>
            </a:r>
            <a:r>
              <a:rPr lang="fr-FR" sz="700" err="1">
                <a:solidFill>
                  <a:schemeClr val="tx1">
                    <a:lumMod val="50000"/>
                    <a:lumOff val="50000"/>
                  </a:schemeClr>
                </a:solidFill>
                <a:latin typeface="DM Sans"/>
              </a:rPr>
              <a:t>Technology</a:t>
            </a:r>
            <a:r>
              <a:rPr lang="fr-FR" sz="700" dirty="0">
                <a:solidFill>
                  <a:schemeClr val="tx1">
                    <a:lumMod val="50000"/>
                    <a:lumOff val="50000"/>
                  </a:schemeClr>
                </a:solidFill>
                <a:latin typeface="DM Sans"/>
              </a:rPr>
              <a:t> and Data </a:t>
            </a:r>
            <a:r>
              <a:rPr lang="fr-FR" sz="700" err="1">
                <a:solidFill>
                  <a:schemeClr val="tx1">
                    <a:lumMod val="50000"/>
                    <a:lumOff val="50000"/>
                  </a:schemeClr>
                </a:solidFill>
                <a:latin typeface="DM Sans"/>
              </a:rPr>
              <a:t>Related</a:t>
            </a:r>
            <a:r>
              <a:rPr lang="fr-FR" sz="700" dirty="0">
                <a:solidFill>
                  <a:schemeClr val="tx1">
                    <a:lumMod val="50000"/>
                    <a:lumOff val="50000"/>
                  </a:schemeClr>
                </a:solidFill>
                <a:latin typeface="DM Sans"/>
              </a:rPr>
              <a:t> </a:t>
            </a:r>
            <a:r>
              <a:rPr lang="fr-FR" sz="700" err="1">
                <a:solidFill>
                  <a:schemeClr val="tx1">
                    <a:lumMod val="50000"/>
                    <a:lumOff val="50000"/>
                  </a:schemeClr>
                </a:solidFill>
                <a:latin typeface="DM Sans"/>
              </a:rPr>
              <a:t>Research</a:t>
            </a:r>
            <a:r>
              <a:rPr lang="fr-FR" sz="700" dirty="0">
                <a:solidFill>
                  <a:schemeClr val="tx1">
                    <a:lumMod val="50000"/>
                    <a:lumOff val="50000"/>
                  </a:schemeClr>
                </a:solidFill>
                <a:latin typeface="DM Sans"/>
              </a:rPr>
              <a:t>. doi:10.15308/Sinteza-2019-189-194</a:t>
            </a:r>
          </a:p>
          <a:p>
            <a:pPr algn="l"/>
            <a:endParaRPr lang="fr-FR" dirty="0"/>
          </a:p>
        </p:txBody>
      </p:sp>
      <p:pic>
        <p:nvPicPr>
          <p:cNvPr id="11" name="Image 12" descr="Une image contenant table&#10;&#10;Description générée automatiquement">
            <a:extLst>
              <a:ext uri="{FF2B5EF4-FFF2-40B4-BE49-F238E27FC236}">
                <a16:creationId xmlns:a16="http://schemas.microsoft.com/office/drawing/2014/main" id="{22791E45-7062-2988-D7A3-A137435B1E9B}"/>
              </a:ext>
            </a:extLst>
          </p:cNvPr>
          <p:cNvPicPr>
            <a:picLocks noChangeAspect="1"/>
          </p:cNvPicPr>
          <p:nvPr/>
        </p:nvPicPr>
        <p:blipFill>
          <a:blip r:embed="rId5"/>
          <a:stretch>
            <a:fillRect/>
          </a:stretch>
        </p:blipFill>
        <p:spPr>
          <a:xfrm>
            <a:off x="431067" y="1736256"/>
            <a:ext cx="3607532" cy="1869956"/>
          </a:xfrm>
          <a:prstGeom prst="rect">
            <a:avLst/>
          </a:prstGeom>
        </p:spPr>
      </p:pic>
    </p:spTree>
    <p:extLst>
      <p:ext uri="{BB962C8B-B14F-4D97-AF65-F5344CB8AC3E}">
        <p14:creationId xmlns:p14="http://schemas.microsoft.com/office/powerpoint/2010/main" val="339804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cxnSp>
        <p:nvCxnSpPr>
          <p:cNvPr id="323" name="Google Shape;323;p31"/>
          <p:cNvCxnSpPr/>
          <p:nvPr/>
        </p:nvCxnSpPr>
        <p:spPr>
          <a:xfrm>
            <a:off x="762071" y="675401"/>
            <a:ext cx="7339500" cy="0"/>
          </a:xfrm>
          <a:prstGeom prst="straightConnector1">
            <a:avLst/>
          </a:prstGeom>
          <a:noFill/>
          <a:ln w="19050" cap="flat" cmpd="sng">
            <a:solidFill>
              <a:schemeClr val="lt1"/>
            </a:solidFill>
            <a:prstDash val="solid"/>
            <a:round/>
            <a:headEnd type="oval" w="med" len="med"/>
            <a:tailEnd type="oval" w="med" len="med"/>
          </a:ln>
        </p:spPr>
      </p:cxnSp>
      <p:sp>
        <p:nvSpPr>
          <p:cNvPr id="42" name="ZoneTexte 41">
            <a:extLst>
              <a:ext uri="{FF2B5EF4-FFF2-40B4-BE49-F238E27FC236}">
                <a16:creationId xmlns:a16="http://schemas.microsoft.com/office/drawing/2014/main" id="{990B396B-957C-FA38-FC94-9E7D69CBFF46}"/>
              </a:ext>
            </a:extLst>
          </p:cNvPr>
          <p:cNvSpPr txBox="1"/>
          <p:nvPr/>
        </p:nvSpPr>
        <p:spPr>
          <a:xfrm>
            <a:off x="8454258" y="4867603"/>
            <a:ext cx="650327"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sz="1000" dirty="0">
                <a:latin typeface="DM Sans"/>
              </a:rPr>
              <a:t>14/16</a:t>
            </a:r>
            <a:endParaRPr lang="fr-FR" dirty="0">
              <a:latin typeface="DM Sans"/>
            </a:endParaRPr>
          </a:p>
        </p:txBody>
      </p:sp>
      <p:pic>
        <p:nvPicPr>
          <p:cNvPr id="6" name="Image 4" descr="Une image contenant logo&#10;&#10;Description générée automatiquement">
            <a:extLst>
              <a:ext uri="{FF2B5EF4-FFF2-40B4-BE49-F238E27FC236}">
                <a16:creationId xmlns:a16="http://schemas.microsoft.com/office/drawing/2014/main" id="{C20001F5-8319-1144-83BA-F44211DEA432}"/>
              </a:ext>
            </a:extLst>
          </p:cNvPr>
          <p:cNvPicPr>
            <a:picLocks noChangeAspect="1"/>
          </p:cNvPicPr>
          <p:nvPr/>
        </p:nvPicPr>
        <p:blipFill>
          <a:blip r:embed="rId3"/>
          <a:stretch>
            <a:fillRect/>
          </a:stretch>
        </p:blipFill>
        <p:spPr>
          <a:xfrm>
            <a:off x="270469" y="4440361"/>
            <a:ext cx="910458" cy="617830"/>
          </a:xfrm>
          <a:prstGeom prst="rect">
            <a:avLst/>
          </a:prstGeom>
        </p:spPr>
      </p:pic>
      <p:sp>
        <p:nvSpPr>
          <p:cNvPr id="5" name="Google Shape;305;p31">
            <a:extLst>
              <a:ext uri="{FF2B5EF4-FFF2-40B4-BE49-F238E27FC236}">
                <a16:creationId xmlns:a16="http://schemas.microsoft.com/office/drawing/2014/main" id="{CBF9741A-5BB8-994E-0761-0132D302BD2F}"/>
              </a:ext>
            </a:extLst>
          </p:cNvPr>
          <p:cNvSpPr txBox="1">
            <a:spLocks/>
          </p:cNvSpPr>
          <p:nvPr/>
        </p:nvSpPr>
        <p:spPr>
          <a:xfrm>
            <a:off x="513832" y="148863"/>
            <a:ext cx="5901435" cy="4581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2"/>
              </a:buClr>
              <a:buSzPts val="2400"/>
              <a:buFont typeface="Viga"/>
              <a:buNone/>
              <a:defRPr sz="2400" b="0" i="0" u="none" strike="noStrike" cap="none">
                <a:solidFill>
                  <a:schemeClr val="lt2"/>
                </a:solidFill>
                <a:latin typeface="Viga"/>
                <a:ea typeface="Viga"/>
                <a:cs typeface="Viga"/>
                <a:sym typeface="Viga"/>
              </a:defRPr>
            </a:lvl1pPr>
            <a:lvl2pPr marR="0" lvl="1"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2pPr>
            <a:lvl3pPr marR="0" lvl="2"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3pPr>
            <a:lvl4pPr marR="0" lvl="3"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4pPr>
            <a:lvl5pPr marR="0" lvl="4"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5pPr>
            <a:lvl6pPr marR="0" lvl="5"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6pPr>
            <a:lvl7pPr marR="0" lvl="6"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7pPr>
            <a:lvl8pPr marR="0" lvl="7"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8pPr>
            <a:lvl9pPr marR="0" lvl="8"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9pPr>
          </a:lstStyle>
          <a:p>
            <a:endParaRPr lang="fr-FR" sz="2000" b="1" dirty="0"/>
          </a:p>
        </p:txBody>
      </p:sp>
      <p:sp>
        <p:nvSpPr>
          <p:cNvPr id="7" name="Google Shape;306;p31">
            <a:extLst>
              <a:ext uri="{FF2B5EF4-FFF2-40B4-BE49-F238E27FC236}">
                <a16:creationId xmlns:a16="http://schemas.microsoft.com/office/drawing/2014/main" id="{169E692E-898A-20E9-C3FC-D9B1AB6F3FE9}"/>
              </a:ext>
            </a:extLst>
          </p:cNvPr>
          <p:cNvSpPr txBox="1">
            <a:spLocks/>
          </p:cNvSpPr>
          <p:nvPr/>
        </p:nvSpPr>
        <p:spPr>
          <a:xfrm>
            <a:off x="3582279" y="147624"/>
            <a:ext cx="2328682" cy="55238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1pPr>
            <a:lvl2pPr marL="914400" marR="0" lvl="1"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2pPr>
            <a:lvl3pPr marL="1371600" marR="0" lvl="2"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3pPr>
            <a:lvl4pPr marL="1828800" marR="0" lvl="3"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4pPr>
            <a:lvl5pPr marL="2286000" marR="0" lvl="4"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5pPr>
            <a:lvl6pPr marL="2743200" marR="0" lvl="5"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6pPr>
            <a:lvl7pPr marL="3200400" marR="0" lvl="6"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7pPr>
            <a:lvl8pPr marL="3657600" marR="0" lvl="7"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8pPr>
            <a:lvl9pPr marL="4114800" marR="0" lvl="8" indent="-342900" algn="l" rtl="0">
              <a:lnSpc>
                <a:spcPct val="100000"/>
              </a:lnSpc>
              <a:spcBef>
                <a:spcPts val="1600"/>
              </a:spcBef>
              <a:spcAft>
                <a:spcPts val="160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9pPr>
          </a:lstStyle>
          <a:p>
            <a:pPr marL="0" indent="0">
              <a:buNone/>
            </a:pPr>
            <a:r>
              <a:rPr lang="fr-FR" sz="1600" b="1" dirty="0"/>
              <a:t>Conclusion</a:t>
            </a:r>
            <a:endParaRPr lang="fr-FR" dirty="0"/>
          </a:p>
        </p:txBody>
      </p:sp>
      <p:sp>
        <p:nvSpPr>
          <p:cNvPr id="2" name="ZoneTexte 1">
            <a:extLst>
              <a:ext uri="{FF2B5EF4-FFF2-40B4-BE49-F238E27FC236}">
                <a16:creationId xmlns:a16="http://schemas.microsoft.com/office/drawing/2014/main" id="{BC722F4A-F38E-52AD-D845-6C4439F4F3E2}"/>
              </a:ext>
            </a:extLst>
          </p:cNvPr>
          <p:cNvSpPr txBox="1"/>
          <p:nvPr/>
        </p:nvSpPr>
        <p:spPr>
          <a:xfrm>
            <a:off x="1576551" y="2877207"/>
            <a:ext cx="6089431" cy="14542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1100" dirty="0">
                <a:latin typeface="DM Sans"/>
              </a:rPr>
              <a:t>Travaux restant à mener :</a:t>
            </a:r>
          </a:p>
          <a:p>
            <a:endParaRPr lang="fr-FR" sz="1100" dirty="0">
              <a:latin typeface="DM Sans"/>
            </a:endParaRPr>
          </a:p>
          <a:p>
            <a:pPr lvl="1">
              <a:buChar char="•"/>
            </a:pPr>
            <a:r>
              <a:rPr lang="fr-FR" sz="1050" dirty="0">
                <a:latin typeface="DM Sans"/>
              </a:rPr>
              <a:t>       Conclure le mapping entre le modèle et </a:t>
            </a:r>
            <a:r>
              <a:rPr lang="fr-FR" sz="1050" dirty="0" err="1">
                <a:latin typeface="DM Sans"/>
              </a:rPr>
              <a:t>CloudSim</a:t>
            </a:r>
            <a:r>
              <a:rPr lang="fr-FR" sz="1050" dirty="0">
                <a:latin typeface="DM Sans"/>
              </a:rPr>
              <a:t>.</a:t>
            </a:r>
          </a:p>
          <a:p>
            <a:pPr lvl="1">
              <a:buChar char="•"/>
            </a:pPr>
            <a:endParaRPr lang="fr-FR" sz="1050" dirty="0">
              <a:latin typeface="DM Sans"/>
            </a:endParaRPr>
          </a:p>
          <a:p>
            <a:pPr>
              <a:buChar char="•"/>
            </a:pPr>
            <a:r>
              <a:rPr lang="fr-FR" sz="1050" dirty="0">
                <a:latin typeface="DM Sans"/>
              </a:rPr>
              <a:t>       Implémenter ce modèle comme une couche d'abstraction sur </a:t>
            </a:r>
            <a:r>
              <a:rPr lang="fr-FR" sz="1050" dirty="0" err="1">
                <a:latin typeface="DM Sans"/>
              </a:rPr>
              <a:t>CloudSim</a:t>
            </a:r>
            <a:r>
              <a:rPr lang="fr-FR" sz="1050" dirty="0">
                <a:latin typeface="DM Sans"/>
              </a:rPr>
              <a:t>.</a:t>
            </a:r>
          </a:p>
          <a:p>
            <a:pPr>
              <a:buChar char="•"/>
            </a:pPr>
            <a:endParaRPr lang="fr-FR" sz="1050" dirty="0">
              <a:latin typeface="DM Sans"/>
            </a:endParaRPr>
          </a:p>
          <a:p>
            <a:pPr>
              <a:buChar char="•"/>
            </a:pPr>
            <a:r>
              <a:rPr lang="fr-FR" sz="1050" dirty="0">
                <a:latin typeface="DM Sans"/>
              </a:rPr>
              <a:t>       Valider l'implémentation.</a:t>
            </a:r>
          </a:p>
          <a:p>
            <a:pPr marL="285750" indent="-285750">
              <a:buChar char="•"/>
            </a:pPr>
            <a:endParaRPr lang="fr-FR" dirty="0"/>
          </a:p>
        </p:txBody>
      </p:sp>
      <p:sp>
        <p:nvSpPr>
          <p:cNvPr id="8" name="ZoneTexte 7">
            <a:extLst>
              <a:ext uri="{FF2B5EF4-FFF2-40B4-BE49-F238E27FC236}">
                <a16:creationId xmlns:a16="http://schemas.microsoft.com/office/drawing/2014/main" id="{1DCFBED6-7838-0368-1396-184F8A700C8A}"/>
              </a:ext>
            </a:extLst>
          </p:cNvPr>
          <p:cNvSpPr txBox="1"/>
          <p:nvPr/>
        </p:nvSpPr>
        <p:spPr>
          <a:xfrm>
            <a:off x="1609396" y="991915"/>
            <a:ext cx="5603327"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1100" dirty="0">
                <a:latin typeface="DM Sans"/>
              </a:rPr>
              <a:t>Travaux effectués :</a:t>
            </a:r>
          </a:p>
          <a:p>
            <a:endParaRPr lang="fr-FR" sz="1100" dirty="0">
              <a:latin typeface="DM Sans"/>
            </a:endParaRPr>
          </a:p>
          <a:p>
            <a:pPr marL="171450" lvl="1" indent="-171450">
              <a:buChar char="•"/>
            </a:pPr>
            <a:r>
              <a:rPr lang="fr-FR" sz="1000" dirty="0">
                <a:latin typeface="DM Sans"/>
              </a:rPr>
              <a:t>    Notions de bases acquises.</a:t>
            </a:r>
          </a:p>
          <a:p>
            <a:endParaRPr lang="fr-FR" sz="1100" dirty="0">
              <a:latin typeface="DM Sans"/>
            </a:endParaRPr>
          </a:p>
          <a:p>
            <a:pPr marL="285750" indent="-285750">
              <a:buChar char="•"/>
            </a:pPr>
            <a:r>
              <a:rPr lang="fr-FR" sz="1000" dirty="0">
                <a:latin typeface="DM Sans"/>
              </a:rPr>
              <a:t>Nous sommes arrivés à créer un modèle général de système pervasif centré sur la gestion de ressources.</a:t>
            </a:r>
          </a:p>
          <a:p>
            <a:pPr marL="285750" indent="-285750">
              <a:buChar char="•"/>
            </a:pPr>
            <a:endParaRPr lang="fr-FR" sz="1000" dirty="0">
              <a:latin typeface="DM Sans"/>
            </a:endParaRPr>
          </a:p>
          <a:p>
            <a:pPr marL="285750" indent="-285750">
              <a:buChar char="•"/>
            </a:pPr>
            <a:r>
              <a:rPr lang="fr-FR" sz="1000" dirty="0">
                <a:latin typeface="DM Sans"/>
              </a:rPr>
              <a:t>Dans ce modèle, nous avons identifié les principales possibilités/techniques/entités liées à la gestion de ressources dans ces systèmes.</a:t>
            </a:r>
          </a:p>
          <a:p>
            <a:endParaRPr lang="fr-FR" sz="1000" dirty="0">
              <a:latin typeface="DM Sans"/>
            </a:endParaRPr>
          </a:p>
          <a:p>
            <a:endParaRPr lang="fr-FR" sz="900" dirty="0">
              <a:latin typeface="DM Sans"/>
            </a:endParaRPr>
          </a:p>
          <a:p>
            <a:pPr marL="285750" indent="-285750">
              <a:buChar char="•"/>
            </a:pPr>
            <a:endParaRPr lang="fr-FR" dirty="0"/>
          </a:p>
        </p:txBody>
      </p:sp>
    </p:spTree>
    <p:extLst>
      <p:ext uri="{BB962C8B-B14F-4D97-AF65-F5344CB8AC3E}">
        <p14:creationId xmlns:p14="http://schemas.microsoft.com/office/powerpoint/2010/main" val="2754834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42" name="ZoneTexte 41">
            <a:extLst>
              <a:ext uri="{FF2B5EF4-FFF2-40B4-BE49-F238E27FC236}">
                <a16:creationId xmlns:a16="http://schemas.microsoft.com/office/drawing/2014/main" id="{990B396B-957C-FA38-FC94-9E7D69CBFF46}"/>
              </a:ext>
            </a:extLst>
          </p:cNvPr>
          <p:cNvSpPr txBox="1"/>
          <p:nvPr/>
        </p:nvSpPr>
        <p:spPr>
          <a:xfrm>
            <a:off x="8454258" y="4867603"/>
            <a:ext cx="650327"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sz="1000" dirty="0">
                <a:latin typeface="DM Sans"/>
              </a:rPr>
              <a:t>15/16</a:t>
            </a:r>
            <a:endParaRPr lang="fr-FR" dirty="0">
              <a:latin typeface="DM Sans"/>
            </a:endParaRPr>
          </a:p>
        </p:txBody>
      </p:sp>
      <p:pic>
        <p:nvPicPr>
          <p:cNvPr id="6" name="Image 4" descr="Une image contenant logo&#10;&#10;Description générée automatiquement">
            <a:extLst>
              <a:ext uri="{FF2B5EF4-FFF2-40B4-BE49-F238E27FC236}">
                <a16:creationId xmlns:a16="http://schemas.microsoft.com/office/drawing/2014/main" id="{C20001F5-8319-1144-83BA-F44211DEA432}"/>
              </a:ext>
            </a:extLst>
          </p:cNvPr>
          <p:cNvPicPr>
            <a:picLocks noChangeAspect="1"/>
          </p:cNvPicPr>
          <p:nvPr/>
        </p:nvPicPr>
        <p:blipFill>
          <a:blip r:embed="rId3"/>
          <a:stretch>
            <a:fillRect/>
          </a:stretch>
        </p:blipFill>
        <p:spPr>
          <a:xfrm>
            <a:off x="270469" y="4440361"/>
            <a:ext cx="910458" cy="617830"/>
          </a:xfrm>
          <a:prstGeom prst="rect">
            <a:avLst/>
          </a:prstGeom>
        </p:spPr>
      </p:pic>
      <p:sp>
        <p:nvSpPr>
          <p:cNvPr id="3" name="ZoneTexte 2">
            <a:extLst>
              <a:ext uri="{FF2B5EF4-FFF2-40B4-BE49-F238E27FC236}">
                <a16:creationId xmlns:a16="http://schemas.microsoft.com/office/drawing/2014/main" id="{F4E138EC-783E-FEFC-C522-C01859C82D93}"/>
              </a:ext>
            </a:extLst>
          </p:cNvPr>
          <p:cNvSpPr txBox="1"/>
          <p:nvPr/>
        </p:nvSpPr>
        <p:spPr>
          <a:xfrm>
            <a:off x="459829" y="860534"/>
            <a:ext cx="7856480" cy="32470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1200" dirty="0">
                <a:latin typeface="DM Sans"/>
              </a:rPr>
              <a:t>Références Bibliographiques :</a:t>
            </a:r>
          </a:p>
          <a:p>
            <a:endParaRPr lang="fr-FR" sz="1100" dirty="0">
              <a:latin typeface="DM Sans"/>
            </a:endParaRPr>
          </a:p>
          <a:p>
            <a:pPr marL="171450" indent="-171450">
              <a:buFont typeface="Calibri"/>
              <a:buChar char="-"/>
            </a:pPr>
            <a:r>
              <a:rPr lang="fr-FR" sz="700" err="1">
                <a:latin typeface="DM Sans"/>
              </a:rPr>
              <a:t>Surve</a:t>
            </a:r>
            <a:r>
              <a:rPr lang="fr-FR" sz="700" dirty="0">
                <a:latin typeface="DM Sans"/>
              </a:rPr>
              <a:t>, A. R., &amp; </a:t>
            </a:r>
            <a:r>
              <a:rPr lang="fr-FR" sz="700" err="1">
                <a:latin typeface="DM Sans"/>
              </a:rPr>
              <a:t>Ghorpade</a:t>
            </a:r>
            <a:r>
              <a:rPr lang="fr-FR" sz="700" dirty="0">
                <a:latin typeface="DM Sans"/>
              </a:rPr>
              <a:t>, V. R. (2015). Survey of </a:t>
            </a:r>
            <a:r>
              <a:rPr lang="fr-FR" sz="700" err="1">
                <a:latin typeface="DM Sans"/>
              </a:rPr>
              <a:t>Context-Aware</a:t>
            </a:r>
            <a:r>
              <a:rPr lang="fr-FR" sz="700" dirty="0">
                <a:latin typeface="DM Sans"/>
              </a:rPr>
              <a:t> </a:t>
            </a:r>
            <a:r>
              <a:rPr lang="fr-FR" sz="700" err="1">
                <a:latin typeface="DM Sans"/>
              </a:rPr>
              <a:t>Ubiquitous</a:t>
            </a:r>
            <a:r>
              <a:rPr lang="fr-FR" sz="700" dirty="0">
                <a:latin typeface="DM Sans"/>
              </a:rPr>
              <a:t> Middleware </a:t>
            </a:r>
            <a:r>
              <a:rPr lang="fr-FR" sz="700" err="1">
                <a:latin typeface="DM Sans"/>
              </a:rPr>
              <a:t>Systems</a:t>
            </a:r>
            <a:r>
              <a:rPr lang="fr-FR" sz="700" dirty="0">
                <a:latin typeface="DM Sans"/>
              </a:rPr>
              <a:t>. International Journal of Computer Applications, 127(2), 20-24.</a:t>
            </a:r>
          </a:p>
          <a:p>
            <a:pPr marL="171450" indent="-171450">
              <a:buFont typeface="Calibri"/>
              <a:buChar char="-"/>
            </a:pPr>
            <a:endParaRPr lang="fr-FR" sz="700" dirty="0">
              <a:latin typeface="DM Sans"/>
            </a:endParaRPr>
          </a:p>
          <a:p>
            <a:pPr marL="171450" indent="-171450">
              <a:buFont typeface="Calibri"/>
              <a:buChar char="-"/>
            </a:pPr>
            <a:r>
              <a:rPr lang="fr-FR" sz="700" dirty="0">
                <a:latin typeface="DM Sans"/>
              </a:rPr>
              <a:t>C. A. V. Maciel et al., "</a:t>
            </a:r>
            <a:r>
              <a:rPr lang="fr-FR" sz="700" err="1">
                <a:latin typeface="DM Sans"/>
              </a:rPr>
              <a:t>Context-Aware</a:t>
            </a:r>
            <a:r>
              <a:rPr lang="fr-FR" sz="700" dirty="0">
                <a:latin typeface="DM Sans"/>
              </a:rPr>
              <a:t> Collector," 2013 IEEE 10th International </a:t>
            </a:r>
            <a:r>
              <a:rPr lang="fr-FR" sz="700" err="1">
                <a:latin typeface="DM Sans"/>
              </a:rPr>
              <a:t>Conference</a:t>
            </a:r>
            <a:r>
              <a:rPr lang="fr-FR" sz="700" dirty="0">
                <a:latin typeface="DM Sans"/>
              </a:rPr>
              <a:t> on High Performance </a:t>
            </a:r>
            <a:r>
              <a:rPr lang="fr-FR" sz="700" err="1">
                <a:latin typeface="DM Sans"/>
              </a:rPr>
              <a:t>Computing</a:t>
            </a:r>
            <a:r>
              <a:rPr lang="fr-FR" sz="700" dirty="0">
                <a:latin typeface="DM Sans"/>
              </a:rPr>
              <a:t> and Communications &amp; 2013 IEEE International </a:t>
            </a:r>
            <a:r>
              <a:rPr lang="fr-FR" sz="700" err="1">
                <a:latin typeface="DM Sans"/>
              </a:rPr>
              <a:t>Conference</a:t>
            </a:r>
            <a:r>
              <a:rPr lang="fr-FR" sz="700" dirty="0">
                <a:latin typeface="DM Sans"/>
              </a:rPr>
              <a:t> on Embedded and </a:t>
            </a:r>
            <a:r>
              <a:rPr lang="fr-FR" sz="700" err="1">
                <a:latin typeface="DM Sans"/>
              </a:rPr>
              <a:t>Ubiquitous</a:t>
            </a:r>
            <a:r>
              <a:rPr lang="fr-FR" sz="700" dirty="0">
                <a:latin typeface="DM Sans"/>
              </a:rPr>
              <a:t> </a:t>
            </a:r>
            <a:r>
              <a:rPr lang="fr-FR" sz="700" err="1">
                <a:latin typeface="DM Sans"/>
              </a:rPr>
              <a:t>Computing</a:t>
            </a:r>
            <a:r>
              <a:rPr lang="fr-FR" sz="700" dirty="0">
                <a:latin typeface="DM Sans"/>
              </a:rPr>
              <a:t>, </a:t>
            </a:r>
            <a:r>
              <a:rPr lang="fr-FR" sz="700" err="1">
                <a:latin typeface="DM Sans"/>
              </a:rPr>
              <a:t>Zhangjiajie</a:t>
            </a:r>
            <a:r>
              <a:rPr lang="fr-FR" sz="700" dirty="0">
                <a:latin typeface="DM Sans"/>
              </a:rPr>
              <a:t>, 2013, pp. 2181-2186.</a:t>
            </a:r>
          </a:p>
          <a:p>
            <a:pPr marL="171450" indent="-171450">
              <a:buFont typeface="Calibri"/>
              <a:buChar char="-"/>
            </a:pPr>
            <a:endParaRPr lang="fr-FR" sz="700" dirty="0">
              <a:latin typeface="DM Sans"/>
            </a:endParaRPr>
          </a:p>
          <a:p>
            <a:pPr marL="171450" indent="-171450">
              <a:buFont typeface="Calibri"/>
              <a:buChar char="-"/>
            </a:pPr>
            <a:r>
              <a:rPr lang="fr-FR" sz="700" err="1">
                <a:latin typeface="DM Sans"/>
              </a:rPr>
              <a:t>Kwang-Eun</a:t>
            </a:r>
            <a:r>
              <a:rPr lang="fr-FR" sz="700" dirty="0">
                <a:latin typeface="DM Sans"/>
              </a:rPr>
              <a:t> Ko and </a:t>
            </a:r>
            <a:r>
              <a:rPr lang="fr-FR" sz="700" err="1">
                <a:latin typeface="DM Sans"/>
              </a:rPr>
              <a:t>Kwee</a:t>
            </a:r>
            <a:r>
              <a:rPr lang="fr-FR" sz="700" dirty="0">
                <a:latin typeface="DM Sans"/>
              </a:rPr>
              <a:t>-Bo Sim, "</a:t>
            </a:r>
            <a:r>
              <a:rPr lang="fr-FR" sz="700" err="1">
                <a:latin typeface="DM Sans"/>
              </a:rPr>
              <a:t>Development</a:t>
            </a:r>
            <a:r>
              <a:rPr lang="fr-FR" sz="700" dirty="0">
                <a:latin typeface="DM Sans"/>
              </a:rPr>
              <a:t> of </a:t>
            </a:r>
            <a:r>
              <a:rPr lang="fr-FR" sz="700" err="1">
                <a:latin typeface="DM Sans"/>
              </a:rPr>
              <a:t>context</a:t>
            </a:r>
            <a:r>
              <a:rPr lang="fr-FR" sz="700" dirty="0">
                <a:latin typeface="DM Sans"/>
              </a:rPr>
              <a:t> </a:t>
            </a:r>
            <a:r>
              <a:rPr lang="fr-FR" sz="700" err="1">
                <a:latin typeface="DM Sans"/>
              </a:rPr>
              <a:t>aware</a:t>
            </a:r>
            <a:r>
              <a:rPr lang="fr-FR" sz="700" dirty="0">
                <a:latin typeface="DM Sans"/>
              </a:rPr>
              <a:t> system </a:t>
            </a:r>
            <a:r>
              <a:rPr lang="fr-FR" sz="700" err="1">
                <a:latin typeface="DM Sans"/>
              </a:rPr>
              <a:t>based</a:t>
            </a:r>
            <a:r>
              <a:rPr lang="fr-FR" sz="700" dirty="0">
                <a:latin typeface="DM Sans"/>
              </a:rPr>
              <a:t> on </a:t>
            </a:r>
            <a:r>
              <a:rPr lang="fr-FR" sz="700" err="1">
                <a:latin typeface="DM Sans"/>
              </a:rPr>
              <a:t>Bayesian</a:t>
            </a:r>
            <a:r>
              <a:rPr lang="fr-FR" sz="700" dirty="0">
                <a:latin typeface="DM Sans"/>
              </a:rPr>
              <a:t> network </a:t>
            </a:r>
            <a:r>
              <a:rPr lang="fr-FR" sz="700" err="1">
                <a:latin typeface="DM Sans"/>
              </a:rPr>
              <a:t>driven</a:t>
            </a:r>
            <a:r>
              <a:rPr lang="fr-FR" sz="700" dirty="0">
                <a:latin typeface="DM Sans"/>
              </a:rPr>
              <a:t> </a:t>
            </a:r>
            <a:r>
              <a:rPr lang="fr-FR" sz="700" err="1">
                <a:latin typeface="DM Sans"/>
              </a:rPr>
              <a:t>context</a:t>
            </a:r>
            <a:r>
              <a:rPr lang="fr-FR" sz="700" dirty="0">
                <a:latin typeface="DM Sans"/>
              </a:rPr>
              <a:t> </a:t>
            </a:r>
            <a:r>
              <a:rPr lang="fr-FR" sz="700" err="1">
                <a:latin typeface="DM Sans"/>
              </a:rPr>
              <a:t>reasoning</a:t>
            </a:r>
            <a:r>
              <a:rPr lang="fr-FR" sz="700" dirty="0">
                <a:latin typeface="DM Sans"/>
              </a:rPr>
              <a:t> </a:t>
            </a:r>
            <a:r>
              <a:rPr lang="fr-FR" sz="700" err="1">
                <a:latin typeface="DM Sans"/>
              </a:rPr>
              <a:t>method</a:t>
            </a:r>
            <a:r>
              <a:rPr lang="fr-FR" sz="700" dirty="0">
                <a:latin typeface="DM Sans"/>
              </a:rPr>
              <a:t> and </a:t>
            </a:r>
            <a:r>
              <a:rPr lang="fr-FR" sz="700" err="1">
                <a:latin typeface="DM Sans"/>
              </a:rPr>
              <a:t>ontology</a:t>
            </a:r>
            <a:r>
              <a:rPr lang="fr-FR" sz="700" dirty="0">
                <a:latin typeface="DM Sans"/>
              </a:rPr>
              <a:t> </a:t>
            </a:r>
            <a:r>
              <a:rPr lang="fr-FR" sz="700" err="1">
                <a:latin typeface="DM Sans"/>
              </a:rPr>
              <a:t>context</a:t>
            </a:r>
            <a:r>
              <a:rPr lang="fr-FR" sz="700" dirty="0">
                <a:latin typeface="DM Sans"/>
              </a:rPr>
              <a:t> modeling," 2008 International </a:t>
            </a:r>
            <a:r>
              <a:rPr lang="fr-FR" sz="700" err="1">
                <a:latin typeface="DM Sans"/>
              </a:rPr>
              <a:t>Conference</a:t>
            </a:r>
            <a:r>
              <a:rPr lang="fr-FR" sz="700" dirty="0">
                <a:latin typeface="DM Sans"/>
              </a:rPr>
              <a:t> on Control, Automation and </a:t>
            </a:r>
            <a:r>
              <a:rPr lang="fr-FR" sz="700" err="1">
                <a:latin typeface="DM Sans"/>
              </a:rPr>
              <a:t>Systems</a:t>
            </a:r>
            <a:r>
              <a:rPr lang="fr-FR" sz="700" dirty="0">
                <a:latin typeface="DM Sans"/>
              </a:rPr>
              <a:t>, Seoul, </a:t>
            </a:r>
            <a:r>
              <a:rPr lang="fr-FR" sz="700" err="1">
                <a:latin typeface="DM Sans"/>
              </a:rPr>
              <a:t>Korea</a:t>
            </a:r>
            <a:r>
              <a:rPr lang="fr-FR" sz="700" dirty="0">
                <a:latin typeface="DM Sans"/>
              </a:rPr>
              <a:t> (South), 2008, pp. 2309-2313.</a:t>
            </a:r>
          </a:p>
          <a:p>
            <a:pPr marL="171450" indent="-171450">
              <a:buFont typeface="Calibri"/>
              <a:buChar char="-"/>
            </a:pPr>
            <a:endParaRPr lang="fr-FR" sz="700" dirty="0">
              <a:latin typeface="DM Sans"/>
            </a:endParaRPr>
          </a:p>
          <a:p>
            <a:pPr marL="171450" indent="-171450">
              <a:buFont typeface="Calibri"/>
              <a:buChar char="-"/>
            </a:pPr>
            <a:r>
              <a:rPr lang="fr-FR" sz="700" dirty="0">
                <a:latin typeface="DM Sans"/>
              </a:rPr>
              <a:t> Hamza, M., &amp; Aly, S. G. (2011). A </a:t>
            </a:r>
            <a:r>
              <a:rPr lang="fr-FR" sz="700" err="1">
                <a:latin typeface="DM Sans"/>
              </a:rPr>
              <a:t>study</a:t>
            </a:r>
            <a:r>
              <a:rPr lang="fr-FR" sz="700" dirty="0">
                <a:latin typeface="DM Sans"/>
              </a:rPr>
              <a:t> and </a:t>
            </a:r>
            <a:r>
              <a:rPr lang="fr-FR" sz="700" err="1">
                <a:latin typeface="DM Sans"/>
              </a:rPr>
              <a:t>categorization</a:t>
            </a:r>
            <a:r>
              <a:rPr lang="fr-FR" sz="700" dirty="0">
                <a:latin typeface="DM Sans"/>
              </a:rPr>
              <a:t> of pervasive </a:t>
            </a:r>
            <a:r>
              <a:rPr lang="fr-FR" sz="700" err="1">
                <a:latin typeface="DM Sans"/>
              </a:rPr>
              <a:t>systems</a:t>
            </a:r>
            <a:r>
              <a:rPr lang="fr-FR" sz="700" dirty="0">
                <a:latin typeface="DM Sans"/>
              </a:rPr>
              <a:t> architectures: </a:t>
            </a:r>
            <a:r>
              <a:rPr lang="fr-FR" sz="700" err="1">
                <a:latin typeface="DM Sans"/>
              </a:rPr>
              <a:t>towards</a:t>
            </a:r>
            <a:r>
              <a:rPr lang="fr-FR" sz="700" dirty="0">
                <a:latin typeface="DM Sans"/>
              </a:rPr>
              <a:t> </a:t>
            </a:r>
            <a:r>
              <a:rPr lang="fr-FR" sz="700" err="1">
                <a:latin typeface="DM Sans"/>
              </a:rPr>
              <a:t>specifying</a:t>
            </a:r>
            <a:r>
              <a:rPr lang="fr-FR" sz="700" dirty="0">
                <a:latin typeface="DM Sans"/>
              </a:rPr>
              <a:t> a software </a:t>
            </a:r>
            <a:r>
              <a:rPr lang="fr-FR" sz="700" err="1">
                <a:latin typeface="DM Sans"/>
              </a:rPr>
              <a:t>product</a:t>
            </a:r>
            <a:r>
              <a:rPr lang="fr-FR" sz="700" dirty="0">
                <a:latin typeface="DM Sans"/>
              </a:rPr>
              <a:t> line. In </a:t>
            </a:r>
            <a:r>
              <a:rPr lang="fr-FR" sz="700" err="1">
                <a:latin typeface="DM Sans"/>
              </a:rPr>
              <a:t>Proceedings</a:t>
            </a:r>
            <a:r>
              <a:rPr lang="fr-FR" sz="700" dirty="0">
                <a:latin typeface="DM Sans"/>
              </a:rPr>
              <a:t> of the 9th ACM international </a:t>
            </a:r>
            <a:r>
              <a:rPr lang="fr-FR" sz="700" err="1">
                <a:latin typeface="DM Sans"/>
              </a:rPr>
              <a:t>conference</a:t>
            </a:r>
            <a:r>
              <a:rPr lang="fr-FR" sz="700" dirty="0">
                <a:latin typeface="DM Sans"/>
              </a:rPr>
              <a:t> on Embedded software (pp. 287-296). ACM.</a:t>
            </a:r>
          </a:p>
          <a:p>
            <a:pPr marL="171450" indent="-171450">
              <a:buFont typeface="Calibri"/>
              <a:buChar char="-"/>
            </a:pPr>
            <a:endParaRPr lang="fr-FR" sz="700" dirty="0">
              <a:latin typeface="DM Sans"/>
            </a:endParaRPr>
          </a:p>
          <a:p>
            <a:pPr marL="171450" indent="-171450">
              <a:buFont typeface="Calibri"/>
              <a:buChar char="-"/>
            </a:pPr>
            <a:r>
              <a:rPr lang="fr-FR" sz="700" dirty="0">
                <a:latin typeface="DM Sans"/>
              </a:rPr>
              <a:t>Balasubramanian, K., Kang, Y., </a:t>
            </a:r>
            <a:r>
              <a:rPr lang="fr-FR" sz="700" err="1">
                <a:latin typeface="DM Sans"/>
              </a:rPr>
              <a:t>Lymberopoulos</a:t>
            </a:r>
            <a:r>
              <a:rPr lang="fr-FR" sz="700" dirty="0">
                <a:latin typeface="DM Sans"/>
              </a:rPr>
              <a:t>, D., &amp; Liu, J. (2010). </a:t>
            </a:r>
            <a:r>
              <a:rPr lang="fr-FR" sz="700" err="1">
                <a:latin typeface="DM Sans"/>
              </a:rPr>
              <a:t>Towards</a:t>
            </a:r>
            <a:r>
              <a:rPr lang="fr-FR" sz="700" dirty="0">
                <a:latin typeface="DM Sans"/>
              </a:rPr>
              <a:t> real-time action </a:t>
            </a:r>
            <a:r>
              <a:rPr lang="fr-FR" sz="700" err="1">
                <a:latin typeface="DM Sans"/>
              </a:rPr>
              <a:t>scheduling</a:t>
            </a:r>
            <a:r>
              <a:rPr lang="fr-FR" sz="700" dirty="0">
                <a:latin typeface="DM Sans"/>
              </a:rPr>
              <a:t> in pervasive </a:t>
            </a:r>
            <a:r>
              <a:rPr lang="fr-FR" sz="700" err="1">
                <a:latin typeface="DM Sans"/>
              </a:rPr>
              <a:t>computing</a:t>
            </a:r>
            <a:r>
              <a:rPr lang="fr-FR" sz="700" dirty="0">
                <a:latin typeface="DM Sans"/>
              </a:rPr>
              <a:t>. In </a:t>
            </a:r>
            <a:r>
              <a:rPr lang="fr-FR" sz="700" err="1">
                <a:latin typeface="DM Sans"/>
              </a:rPr>
              <a:t>Proceedings</a:t>
            </a:r>
            <a:r>
              <a:rPr lang="fr-FR" sz="700" dirty="0">
                <a:latin typeface="DM Sans"/>
              </a:rPr>
              <a:t> of the 8th ACM </a:t>
            </a:r>
            <a:r>
              <a:rPr lang="fr-FR" sz="700" err="1">
                <a:latin typeface="DM Sans"/>
              </a:rPr>
              <a:t>Conference</a:t>
            </a:r>
            <a:r>
              <a:rPr lang="fr-FR" sz="700" dirty="0">
                <a:latin typeface="DM Sans"/>
              </a:rPr>
              <a:t> on Embedded </a:t>
            </a:r>
            <a:r>
              <a:rPr lang="fr-FR" sz="700" err="1">
                <a:latin typeface="DM Sans"/>
              </a:rPr>
              <a:t>Networked</a:t>
            </a:r>
            <a:r>
              <a:rPr lang="fr-FR" sz="700" dirty="0">
                <a:latin typeface="DM Sans"/>
              </a:rPr>
              <a:t> </a:t>
            </a:r>
            <a:r>
              <a:rPr lang="fr-FR" sz="700" err="1">
                <a:latin typeface="DM Sans"/>
              </a:rPr>
              <a:t>Sensor</a:t>
            </a:r>
            <a:r>
              <a:rPr lang="fr-FR" sz="700" dirty="0">
                <a:latin typeface="DM Sans"/>
              </a:rPr>
              <a:t> </a:t>
            </a:r>
            <a:r>
              <a:rPr lang="fr-FR" sz="700" err="1">
                <a:latin typeface="DM Sans"/>
              </a:rPr>
              <a:t>Systems</a:t>
            </a:r>
            <a:r>
              <a:rPr lang="fr-FR" sz="700" dirty="0">
                <a:latin typeface="DM Sans"/>
              </a:rPr>
              <a:t> (pp. 173-186). ACM.</a:t>
            </a:r>
          </a:p>
          <a:p>
            <a:pPr marL="171450" indent="-171450">
              <a:buFont typeface="Calibri"/>
              <a:buChar char="-"/>
            </a:pPr>
            <a:endParaRPr lang="fr-FR" sz="700" dirty="0">
              <a:latin typeface="DM Sans"/>
            </a:endParaRPr>
          </a:p>
          <a:p>
            <a:pPr marL="171450" indent="-171450">
              <a:buFont typeface="Calibri"/>
              <a:buChar char="-"/>
            </a:pPr>
            <a:r>
              <a:rPr lang="fr-FR" sz="700" dirty="0">
                <a:latin typeface="DM Sans"/>
              </a:rPr>
              <a:t> A. </a:t>
            </a:r>
            <a:r>
              <a:rPr lang="fr-FR" sz="700" err="1">
                <a:latin typeface="DM Sans"/>
              </a:rPr>
              <a:t>Rakotonirainy</a:t>
            </a:r>
            <a:r>
              <a:rPr lang="fr-FR" sz="700" dirty="0">
                <a:latin typeface="DM Sans"/>
              </a:rPr>
              <a:t>, J. </a:t>
            </a:r>
            <a:r>
              <a:rPr lang="fr-FR" sz="700" err="1">
                <a:latin typeface="DM Sans"/>
              </a:rPr>
              <a:t>Indulska</a:t>
            </a:r>
            <a:r>
              <a:rPr lang="fr-FR" sz="700" dirty="0">
                <a:latin typeface="DM Sans"/>
              </a:rPr>
              <a:t>, and D.M. Hilbert, "Modeling </a:t>
            </a:r>
            <a:r>
              <a:rPr lang="fr-FR" sz="700" err="1">
                <a:latin typeface="DM Sans"/>
              </a:rPr>
              <a:t>Context</a:t>
            </a:r>
            <a:r>
              <a:rPr lang="fr-FR" sz="700" dirty="0">
                <a:latin typeface="DM Sans"/>
              </a:rPr>
              <a:t> Information in Pervasive </a:t>
            </a:r>
            <a:r>
              <a:rPr lang="fr-FR" sz="700" err="1">
                <a:latin typeface="DM Sans"/>
              </a:rPr>
              <a:t>Computing</a:t>
            </a:r>
            <a:r>
              <a:rPr lang="fr-FR" sz="700" dirty="0">
                <a:latin typeface="DM Sans"/>
              </a:rPr>
              <a:t> </a:t>
            </a:r>
            <a:r>
              <a:rPr lang="fr-FR" sz="700" err="1">
                <a:latin typeface="DM Sans"/>
              </a:rPr>
              <a:t>Systems</a:t>
            </a:r>
            <a:r>
              <a:rPr lang="fr-FR" sz="700" dirty="0">
                <a:latin typeface="DM Sans"/>
              </a:rPr>
              <a:t>," in </a:t>
            </a:r>
            <a:r>
              <a:rPr lang="fr-FR" sz="700" err="1">
                <a:latin typeface="DM Sans"/>
              </a:rPr>
              <a:t>Proceedings</a:t>
            </a:r>
            <a:r>
              <a:rPr lang="fr-FR" sz="700" dirty="0">
                <a:latin typeface="DM Sans"/>
              </a:rPr>
              <a:t> of the IEEE International </a:t>
            </a:r>
            <a:r>
              <a:rPr lang="fr-FR" sz="700" err="1">
                <a:latin typeface="DM Sans"/>
              </a:rPr>
              <a:t>Conference</a:t>
            </a:r>
            <a:r>
              <a:rPr lang="fr-FR" sz="700" dirty="0">
                <a:latin typeface="DM Sans"/>
              </a:rPr>
              <a:t> on Pervasive </a:t>
            </a:r>
            <a:r>
              <a:rPr lang="fr-FR" sz="700" err="1">
                <a:latin typeface="DM Sans"/>
              </a:rPr>
              <a:t>Computing</a:t>
            </a:r>
            <a:r>
              <a:rPr lang="fr-FR" sz="700" dirty="0">
                <a:latin typeface="DM Sans"/>
              </a:rPr>
              <a:t> and Communications, 2002, pp. 407-415. </a:t>
            </a:r>
          </a:p>
          <a:p>
            <a:pPr marL="171450" indent="-171450">
              <a:buFont typeface="Calibri"/>
              <a:buChar char="-"/>
            </a:pPr>
            <a:endParaRPr lang="fr-FR" sz="700" dirty="0">
              <a:latin typeface="DM Sans"/>
            </a:endParaRPr>
          </a:p>
          <a:p>
            <a:pPr marL="171450" indent="-171450">
              <a:buFont typeface="Calibri"/>
              <a:buChar char="-"/>
            </a:pPr>
            <a:r>
              <a:rPr lang="fr-FR" sz="700" dirty="0">
                <a:latin typeface="DM Sans"/>
              </a:rPr>
              <a:t>Weiser, M. (1991). The Computer for the 21st Century. Scientific American, 265(3), 94-104.</a:t>
            </a:r>
          </a:p>
          <a:p>
            <a:pPr marL="171450" indent="-171450">
              <a:buFont typeface="Calibri"/>
              <a:buChar char="-"/>
            </a:pPr>
            <a:endParaRPr lang="fr-FR" sz="700" dirty="0">
              <a:latin typeface="DM Sans"/>
            </a:endParaRPr>
          </a:p>
          <a:p>
            <a:pPr marL="171450" indent="-171450">
              <a:buFont typeface="Calibri"/>
              <a:buChar char="-"/>
            </a:pPr>
            <a:r>
              <a:rPr lang="fr-FR" sz="700" err="1">
                <a:latin typeface="DM Sans"/>
              </a:rPr>
              <a:t>Estublier</a:t>
            </a:r>
            <a:r>
              <a:rPr lang="fr-FR" sz="700" dirty="0">
                <a:latin typeface="DM Sans"/>
              </a:rPr>
              <a:t>, J., Vega, G., &amp; </a:t>
            </a:r>
            <a:r>
              <a:rPr lang="fr-FR" sz="700" err="1">
                <a:latin typeface="DM Sans"/>
              </a:rPr>
              <a:t>Damou</a:t>
            </a:r>
            <a:r>
              <a:rPr lang="fr-FR" sz="700" dirty="0">
                <a:latin typeface="DM Sans"/>
              </a:rPr>
              <a:t>, E. (2007). Resource management for pervasive </a:t>
            </a:r>
            <a:r>
              <a:rPr lang="fr-FR" sz="700" err="1">
                <a:latin typeface="DM Sans"/>
              </a:rPr>
              <a:t>systems</a:t>
            </a:r>
            <a:r>
              <a:rPr lang="fr-FR" sz="700" dirty="0">
                <a:latin typeface="DM Sans"/>
              </a:rPr>
              <a:t>. Journal of </a:t>
            </a:r>
            <a:r>
              <a:rPr lang="fr-FR" sz="700" err="1">
                <a:latin typeface="DM Sans"/>
              </a:rPr>
              <a:t>Systems</a:t>
            </a:r>
            <a:r>
              <a:rPr lang="fr-FR" sz="700" dirty="0">
                <a:latin typeface="DM Sans"/>
              </a:rPr>
              <a:t> and Software, 80(11), 1767-1782.</a:t>
            </a:r>
          </a:p>
          <a:p>
            <a:pPr marL="171450" indent="-171450">
              <a:buFont typeface="Calibri"/>
              <a:buChar char="-"/>
            </a:pPr>
            <a:endParaRPr lang="fr-FR" sz="700" dirty="0">
              <a:latin typeface="DM Sans"/>
            </a:endParaRPr>
          </a:p>
          <a:p>
            <a:pPr marL="171450" indent="-171450">
              <a:buFont typeface="Calibri"/>
              <a:buChar char="-"/>
            </a:pPr>
            <a:r>
              <a:rPr lang="fr-FR" sz="700" dirty="0">
                <a:latin typeface="DM Sans"/>
              </a:rPr>
              <a:t>Application </a:t>
            </a:r>
            <a:r>
              <a:rPr lang="fr-FR" sz="700" err="1">
                <a:latin typeface="DM Sans"/>
              </a:rPr>
              <a:t>Context</a:t>
            </a:r>
            <a:r>
              <a:rPr lang="fr-FR" sz="700" dirty="0">
                <a:latin typeface="DM Sans"/>
              </a:rPr>
              <a:t> Manager </a:t>
            </a:r>
            <a:r>
              <a:rPr lang="fr-FR" sz="700" err="1">
                <a:latin typeface="DM Sans"/>
              </a:rPr>
              <a:t>Yousefpour</a:t>
            </a:r>
            <a:r>
              <a:rPr lang="fr-FR" sz="700" dirty="0">
                <a:latin typeface="DM Sans"/>
              </a:rPr>
              <a:t>, A., Fung, C., Nguyen, T., </a:t>
            </a:r>
            <a:r>
              <a:rPr lang="fr-FR" sz="700" err="1">
                <a:latin typeface="DM Sans"/>
              </a:rPr>
              <a:t>Kadiyala</a:t>
            </a:r>
            <a:r>
              <a:rPr lang="fr-FR" sz="700" dirty="0">
                <a:latin typeface="DM Sans"/>
              </a:rPr>
              <a:t>, K., </a:t>
            </a:r>
            <a:r>
              <a:rPr lang="fr-FR" sz="700" err="1">
                <a:latin typeface="DM Sans"/>
              </a:rPr>
              <a:t>Jalali</a:t>
            </a:r>
            <a:r>
              <a:rPr lang="fr-FR" sz="700" dirty="0">
                <a:latin typeface="DM Sans"/>
              </a:rPr>
              <a:t>, F., </a:t>
            </a:r>
            <a:r>
              <a:rPr lang="fr-FR" sz="700" err="1">
                <a:latin typeface="DM Sans"/>
              </a:rPr>
              <a:t>Niakanlahiji</a:t>
            </a:r>
            <a:r>
              <a:rPr lang="fr-FR" sz="700" dirty="0">
                <a:latin typeface="DM Sans"/>
              </a:rPr>
              <a:t>, A., ... &amp; </a:t>
            </a:r>
            <a:r>
              <a:rPr lang="fr-FR" sz="700" err="1">
                <a:latin typeface="DM Sans"/>
              </a:rPr>
              <a:t>Jue</a:t>
            </a:r>
            <a:r>
              <a:rPr lang="fr-FR" sz="700" dirty="0">
                <a:latin typeface="DM Sans"/>
              </a:rPr>
              <a:t>, J. P. (2019). All one </a:t>
            </a:r>
            <a:r>
              <a:rPr lang="fr-FR" sz="700" err="1">
                <a:latin typeface="DM Sans"/>
              </a:rPr>
              <a:t>needs</a:t>
            </a:r>
            <a:r>
              <a:rPr lang="fr-FR" sz="700" dirty="0">
                <a:latin typeface="DM Sans"/>
              </a:rPr>
              <a:t> to know about </a:t>
            </a:r>
            <a:r>
              <a:rPr lang="fr-FR" sz="700" err="1">
                <a:latin typeface="DM Sans"/>
              </a:rPr>
              <a:t>fog</a:t>
            </a:r>
            <a:r>
              <a:rPr lang="fr-FR" sz="700" dirty="0">
                <a:latin typeface="DM Sans"/>
              </a:rPr>
              <a:t> </a:t>
            </a:r>
            <a:r>
              <a:rPr lang="fr-FR" sz="700" err="1">
                <a:latin typeface="DM Sans"/>
              </a:rPr>
              <a:t>computing</a:t>
            </a:r>
            <a:r>
              <a:rPr lang="fr-FR" sz="700" dirty="0">
                <a:latin typeface="DM Sans"/>
              </a:rPr>
              <a:t> and </a:t>
            </a:r>
            <a:r>
              <a:rPr lang="fr-FR" sz="700" err="1">
                <a:latin typeface="DM Sans"/>
              </a:rPr>
              <a:t>related</a:t>
            </a:r>
            <a:r>
              <a:rPr lang="fr-FR" sz="700" dirty="0">
                <a:latin typeface="DM Sans"/>
              </a:rPr>
              <a:t> </a:t>
            </a:r>
            <a:r>
              <a:rPr lang="fr-FR" sz="700" err="1">
                <a:latin typeface="DM Sans"/>
              </a:rPr>
              <a:t>edge</a:t>
            </a:r>
            <a:r>
              <a:rPr lang="fr-FR" sz="700" dirty="0">
                <a:latin typeface="DM Sans"/>
              </a:rPr>
              <a:t> </a:t>
            </a:r>
            <a:r>
              <a:rPr lang="fr-FR" sz="700" err="1">
                <a:latin typeface="DM Sans"/>
              </a:rPr>
              <a:t>computing</a:t>
            </a:r>
            <a:r>
              <a:rPr lang="fr-FR" sz="700" dirty="0">
                <a:latin typeface="DM Sans"/>
              </a:rPr>
              <a:t> </a:t>
            </a:r>
            <a:r>
              <a:rPr lang="fr-FR" sz="700" err="1">
                <a:latin typeface="DM Sans"/>
              </a:rPr>
              <a:t>paradigms</a:t>
            </a:r>
            <a:r>
              <a:rPr lang="fr-FR" sz="700" dirty="0">
                <a:latin typeface="DM Sans"/>
              </a:rPr>
              <a:t>: A </a:t>
            </a:r>
            <a:r>
              <a:rPr lang="fr-FR" sz="700" err="1">
                <a:latin typeface="DM Sans"/>
              </a:rPr>
              <a:t>complete</a:t>
            </a:r>
            <a:r>
              <a:rPr lang="fr-FR" sz="700" dirty="0">
                <a:latin typeface="DM Sans"/>
              </a:rPr>
              <a:t> </a:t>
            </a:r>
            <a:r>
              <a:rPr lang="fr-FR" sz="700" err="1">
                <a:latin typeface="DM Sans"/>
              </a:rPr>
              <a:t>survey</a:t>
            </a:r>
            <a:r>
              <a:rPr lang="fr-FR" sz="700" dirty="0">
                <a:latin typeface="DM Sans"/>
              </a:rPr>
              <a:t>. Journal of </a:t>
            </a:r>
            <a:r>
              <a:rPr lang="fr-FR" sz="700" err="1">
                <a:latin typeface="DM Sans"/>
              </a:rPr>
              <a:t>Systems</a:t>
            </a:r>
            <a:r>
              <a:rPr lang="fr-FR" sz="700" dirty="0">
                <a:latin typeface="DM Sans"/>
              </a:rPr>
              <a:t> Architecture, 98, 289-330.</a:t>
            </a:r>
          </a:p>
          <a:p>
            <a:pPr marL="171450" indent="-171450">
              <a:buFont typeface="Calibri"/>
              <a:buChar char="-"/>
            </a:pPr>
            <a:endParaRPr lang="fr-FR" sz="700" dirty="0">
              <a:solidFill>
                <a:schemeClr val="tx1"/>
              </a:solidFill>
              <a:latin typeface="DM Sans"/>
            </a:endParaRPr>
          </a:p>
          <a:p>
            <a:pPr marL="171450" indent="-171450">
              <a:buFont typeface="Calibri"/>
              <a:buChar char="-"/>
            </a:pPr>
            <a:r>
              <a:rPr lang="fr-FR" sz="700" dirty="0">
                <a:solidFill>
                  <a:schemeClr val="tx1"/>
                </a:solidFill>
                <a:latin typeface="DM Sans"/>
              </a:rPr>
              <a:t> </a:t>
            </a:r>
            <a:r>
              <a:rPr lang="fr-FR" sz="700" err="1">
                <a:solidFill>
                  <a:schemeClr val="tx1"/>
                </a:solidFill>
                <a:latin typeface="DM Sans"/>
              </a:rPr>
              <a:t>Bulaja</a:t>
            </a:r>
            <a:r>
              <a:rPr lang="fr-FR" sz="700" dirty="0">
                <a:solidFill>
                  <a:schemeClr val="tx1"/>
                </a:solidFill>
                <a:latin typeface="DM Sans"/>
              </a:rPr>
              <a:t>, D., </a:t>
            </a:r>
            <a:r>
              <a:rPr lang="fr-FR" sz="700" err="1">
                <a:solidFill>
                  <a:schemeClr val="tx1"/>
                </a:solidFill>
                <a:latin typeface="DM Sans"/>
              </a:rPr>
              <a:t>Božić</a:t>
            </a:r>
            <a:r>
              <a:rPr lang="fr-FR" sz="700" dirty="0">
                <a:solidFill>
                  <a:schemeClr val="tx1"/>
                </a:solidFill>
                <a:latin typeface="DM Sans"/>
              </a:rPr>
              <a:t>, K., </a:t>
            </a:r>
            <a:r>
              <a:rPr lang="fr-FR" sz="700" err="1">
                <a:solidFill>
                  <a:schemeClr val="tx1"/>
                </a:solidFill>
                <a:latin typeface="DM Sans"/>
              </a:rPr>
              <a:t>Penevski</a:t>
            </a:r>
            <a:r>
              <a:rPr lang="fr-FR" sz="700" dirty="0">
                <a:solidFill>
                  <a:schemeClr val="tx1"/>
                </a:solidFill>
                <a:latin typeface="DM Sans"/>
              </a:rPr>
              <a:t>, N., </a:t>
            </a:r>
            <a:r>
              <a:rPr lang="fr-FR" sz="700" err="1">
                <a:solidFill>
                  <a:schemeClr val="tx1"/>
                </a:solidFill>
                <a:latin typeface="DM Sans"/>
              </a:rPr>
              <a:t>Bačanin</a:t>
            </a:r>
            <a:r>
              <a:rPr lang="fr-FR" sz="700" dirty="0">
                <a:solidFill>
                  <a:schemeClr val="tx1"/>
                </a:solidFill>
                <a:latin typeface="DM Sans"/>
              </a:rPr>
              <a:t> </a:t>
            </a:r>
            <a:r>
              <a:rPr lang="fr-FR" sz="700" err="1">
                <a:solidFill>
                  <a:schemeClr val="tx1"/>
                </a:solidFill>
                <a:latin typeface="DM Sans"/>
              </a:rPr>
              <a:t>Džakula</a:t>
            </a:r>
            <a:r>
              <a:rPr lang="fr-FR" sz="700" dirty="0">
                <a:solidFill>
                  <a:schemeClr val="tx1"/>
                </a:solidFill>
                <a:latin typeface="DM Sans"/>
              </a:rPr>
              <a:t>, N. (2019). Introduction to </a:t>
            </a:r>
            <a:r>
              <a:rPr lang="fr-FR" sz="700" err="1">
                <a:solidFill>
                  <a:schemeClr val="tx1"/>
                </a:solidFill>
                <a:latin typeface="DM Sans"/>
              </a:rPr>
              <a:t>Cloudsim</a:t>
            </a:r>
            <a:r>
              <a:rPr lang="fr-FR" sz="700" dirty="0">
                <a:solidFill>
                  <a:schemeClr val="tx1"/>
                </a:solidFill>
                <a:latin typeface="DM Sans"/>
              </a:rPr>
              <a:t>. Paper </a:t>
            </a:r>
            <a:r>
              <a:rPr lang="fr-FR" sz="700" err="1">
                <a:solidFill>
                  <a:schemeClr val="tx1"/>
                </a:solidFill>
                <a:latin typeface="DM Sans"/>
              </a:rPr>
              <a:t>presented</a:t>
            </a:r>
            <a:r>
              <a:rPr lang="fr-FR" sz="700" dirty="0">
                <a:solidFill>
                  <a:schemeClr val="tx1"/>
                </a:solidFill>
                <a:latin typeface="DM Sans"/>
              </a:rPr>
              <a:t> at </a:t>
            </a:r>
            <a:r>
              <a:rPr lang="fr-FR" sz="700" err="1">
                <a:solidFill>
                  <a:schemeClr val="tx1"/>
                </a:solidFill>
                <a:latin typeface="DM Sans"/>
              </a:rPr>
              <a:t>Sinteza</a:t>
            </a:r>
            <a:r>
              <a:rPr lang="fr-FR" sz="700" dirty="0">
                <a:solidFill>
                  <a:schemeClr val="tx1"/>
                </a:solidFill>
                <a:latin typeface="DM Sans"/>
              </a:rPr>
              <a:t> 2019 - International Scientific </a:t>
            </a:r>
            <a:r>
              <a:rPr lang="fr-FR" sz="700" err="1">
                <a:solidFill>
                  <a:schemeClr val="tx1"/>
                </a:solidFill>
                <a:latin typeface="DM Sans"/>
              </a:rPr>
              <a:t>Conference</a:t>
            </a:r>
            <a:r>
              <a:rPr lang="fr-FR" sz="700" dirty="0">
                <a:solidFill>
                  <a:schemeClr val="tx1"/>
                </a:solidFill>
                <a:latin typeface="DM Sans"/>
              </a:rPr>
              <a:t> on Information </a:t>
            </a:r>
            <a:r>
              <a:rPr lang="fr-FR" sz="700" err="1">
                <a:solidFill>
                  <a:schemeClr val="tx1"/>
                </a:solidFill>
                <a:latin typeface="DM Sans"/>
              </a:rPr>
              <a:t>Technology</a:t>
            </a:r>
            <a:r>
              <a:rPr lang="fr-FR" sz="700" dirty="0">
                <a:solidFill>
                  <a:schemeClr val="tx1"/>
                </a:solidFill>
                <a:latin typeface="DM Sans"/>
              </a:rPr>
              <a:t> and Data </a:t>
            </a:r>
            <a:r>
              <a:rPr lang="fr-FR" sz="700" err="1">
                <a:solidFill>
                  <a:schemeClr val="tx1"/>
                </a:solidFill>
                <a:latin typeface="DM Sans"/>
              </a:rPr>
              <a:t>Related</a:t>
            </a:r>
            <a:r>
              <a:rPr lang="fr-FR" sz="700" dirty="0">
                <a:solidFill>
                  <a:schemeClr val="tx1"/>
                </a:solidFill>
                <a:latin typeface="DM Sans"/>
              </a:rPr>
              <a:t> </a:t>
            </a:r>
            <a:r>
              <a:rPr lang="fr-FR" sz="700" err="1">
                <a:solidFill>
                  <a:schemeClr val="tx1"/>
                </a:solidFill>
                <a:latin typeface="DM Sans"/>
              </a:rPr>
              <a:t>Research</a:t>
            </a:r>
            <a:r>
              <a:rPr lang="fr-FR" sz="700" dirty="0">
                <a:solidFill>
                  <a:schemeClr val="tx1"/>
                </a:solidFill>
                <a:latin typeface="DM Sans"/>
              </a:rPr>
              <a:t>. doi:10.15308/Sinteza-2019-189-194</a:t>
            </a:r>
          </a:p>
        </p:txBody>
      </p:sp>
    </p:spTree>
    <p:extLst>
      <p:ext uri="{BB962C8B-B14F-4D97-AF65-F5344CB8AC3E}">
        <p14:creationId xmlns:p14="http://schemas.microsoft.com/office/powerpoint/2010/main" val="2328247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6150"/>
        <p:cNvGrpSpPr/>
        <p:nvPr/>
      </p:nvGrpSpPr>
      <p:grpSpPr>
        <a:xfrm>
          <a:off x="0" y="0"/>
          <a:ext cx="0" cy="0"/>
          <a:chOff x="0" y="0"/>
          <a:chExt cx="0" cy="0"/>
        </a:xfrm>
      </p:grpSpPr>
      <p:sp>
        <p:nvSpPr>
          <p:cNvPr id="2" name="ZoneTexte 1">
            <a:extLst>
              <a:ext uri="{FF2B5EF4-FFF2-40B4-BE49-F238E27FC236}">
                <a16:creationId xmlns:a16="http://schemas.microsoft.com/office/drawing/2014/main" id="{2393D8F2-0157-E592-076D-095CC9CC8DE3}"/>
              </a:ext>
            </a:extLst>
          </p:cNvPr>
          <p:cNvSpPr txBox="1"/>
          <p:nvPr/>
        </p:nvSpPr>
        <p:spPr>
          <a:xfrm>
            <a:off x="2435320" y="2339712"/>
            <a:ext cx="427121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2400" b="1" dirty="0">
                <a:solidFill>
                  <a:schemeClr val="bg1"/>
                </a:solidFill>
                <a:latin typeface="DM Sans"/>
              </a:rPr>
              <a:t>Questions ?</a:t>
            </a:r>
            <a:endParaRPr lang="fr-FR"/>
          </a:p>
        </p:txBody>
      </p:sp>
      <p:sp>
        <p:nvSpPr>
          <p:cNvPr id="4" name="ZoneTexte 3">
            <a:extLst>
              <a:ext uri="{FF2B5EF4-FFF2-40B4-BE49-F238E27FC236}">
                <a16:creationId xmlns:a16="http://schemas.microsoft.com/office/drawing/2014/main" id="{D8BB0EC9-DD71-790F-F9C3-44D509820113}"/>
              </a:ext>
            </a:extLst>
          </p:cNvPr>
          <p:cNvSpPr txBox="1"/>
          <p:nvPr/>
        </p:nvSpPr>
        <p:spPr>
          <a:xfrm>
            <a:off x="8454258" y="4867603"/>
            <a:ext cx="650327"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sz="1000" dirty="0">
                <a:solidFill>
                  <a:schemeClr val="bg1"/>
                </a:solidFill>
                <a:latin typeface="DM Sans"/>
              </a:rPr>
              <a:t>16/16</a:t>
            </a:r>
            <a:endParaRPr lang="fr-FR" dirty="0">
              <a:solidFill>
                <a:schemeClr val="bg1"/>
              </a:solidFill>
              <a:latin typeface="DM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30"/>
          <p:cNvSpPr txBox="1">
            <a:spLocks noGrp="1"/>
          </p:cNvSpPr>
          <p:nvPr>
            <p:ph type="body" idx="1"/>
          </p:nvPr>
        </p:nvSpPr>
        <p:spPr>
          <a:xfrm>
            <a:off x="626625" y="576074"/>
            <a:ext cx="7322400" cy="3931456"/>
          </a:xfrm>
          <a:prstGeom prst="rect">
            <a:avLst/>
          </a:prstGeom>
        </p:spPr>
        <p:txBody>
          <a:bodyPr spcFirstLastPara="1" wrap="square" lIns="91425" tIns="91425" rIns="91425" bIns="91425" anchor="t" anchorCtr="0">
            <a:noAutofit/>
          </a:bodyPr>
          <a:lstStyle/>
          <a:p>
            <a:pPr indent="-317500">
              <a:buClr>
                <a:srgbClr val="1F1C51"/>
              </a:buClr>
              <a:buSzPts val="1400"/>
              <a:buAutoNum type="arabicPeriod"/>
            </a:pPr>
            <a:r>
              <a:rPr lang="en" sz="1000" u="sng" dirty="0"/>
              <a:t>Introduction.</a:t>
            </a:r>
            <a:endParaRPr lang="fr-FR" sz="1000" u="sng"/>
          </a:p>
          <a:p>
            <a:pPr indent="-317500">
              <a:buClr>
                <a:srgbClr val="1F1C51"/>
              </a:buClr>
              <a:buSzPts val="1400"/>
              <a:buAutoNum type="arabicPeriod"/>
            </a:pPr>
            <a:endParaRPr lang="en" sz="1000" dirty="0">
              <a:cs typeface="Arial"/>
            </a:endParaRPr>
          </a:p>
          <a:p>
            <a:pPr marL="914400" indent="-317500">
              <a:buClr>
                <a:srgbClr val="1F1C51"/>
              </a:buClr>
              <a:buSzPts val="1400"/>
              <a:buFont typeface="Open Sans Light,Sans-Serif"/>
              <a:buChar char="●"/>
            </a:pPr>
            <a:r>
              <a:rPr lang="en" sz="1000" err="1">
                <a:cs typeface="Arial"/>
              </a:rPr>
              <a:t>Qu'est</a:t>
            </a:r>
            <a:r>
              <a:rPr lang="en" sz="1000" dirty="0">
                <a:cs typeface="Arial"/>
              </a:rPr>
              <a:t> </a:t>
            </a:r>
            <a:r>
              <a:rPr lang="en" sz="1000" err="1">
                <a:cs typeface="Arial"/>
              </a:rPr>
              <a:t>ce</a:t>
            </a:r>
            <a:r>
              <a:rPr lang="en" sz="1000" dirty="0">
                <a:cs typeface="Arial"/>
              </a:rPr>
              <a:t> </a:t>
            </a:r>
            <a:r>
              <a:rPr lang="en" sz="1000" err="1">
                <a:cs typeface="Arial"/>
              </a:rPr>
              <a:t>qu'un</a:t>
            </a:r>
            <a:r>
              <a:rPr lang="en" sz="1000" dirty="0">
                <a:cs typeface="Arial"/>
              </a:rPr>
              <a:t> </a:t>
            </a:r>
            <a:r>
              <a:rPr lang="en" sz="1000" b="1" err="1">
                <a:cs typeface="Arial"/>
              </a:rPr>
              <a:t>système</a:t>
            </a:r>
            <a:r>
              <a:rPr lang="en" sz="1000" b="1" dirty="0">
                <a:cs typeface="Arial"/>
              </a:rPr>
              <a:t> </a:t>
            </a:r>
            <a:r>
              <a:rPr lang="en" sz="1000" b="1" err="1">
                <a:cs typeface="Arial"/>
              </a:rPr>
              <a:t>pervasif</a:t>
            </a:r>
            <a:r>
              <a:rPr lang="en" sz="1000" dirty="0">
                <a:cs typeface="Arial"/>
              </a:rPr>
              <a:t> ?</a:t>
            </a:r>
            <a:endParaRPr lang="en-US" sz="1000">
              <a:cs typeface="Arial"/>
            </a:endParaRPr>
          </a:p>
          <a:p>
            <a:pPr>
              <a:buClr>
                <a:srgbClr val="1F1C51"/>
              </a:buClr>
              <a:buSzPts val="1400"/>
            </a:pPr>
            <a:endParaRPr lang="en" sz="1000" dirty="0">
              <a:cs typeface="Arial"/>
            </a:endParaRPr>
          </a:p>
          <a:p>
            <a:pPr marL="914400" indent="-317500">
              <a:buClr>
                <a:srgbClr val="1F1C51"/>
              </a:buClr>
              <a:buSzPts val="1400"/>
              <a:buFont typeface="Open Sans Light,Sans-Serif"/>
              <a:buChar char="●"/>
            </a:pPr>
            <a:r>
              <a:rPr lang="en" sz="1000" dirty="0">
                <a:cs typeface="Arial"/>
              </a:rPr>
              <a:t>La </a:t>
            </a:r>
            <a:r>
              <a:rPr lang="en" sz="1000" b="1" dirty="0">
                <a:cs typeface="Arial"/>
              </a:rPr>
              <a:t>gestion de </a:t>
            </a:r>
            <a:r>
              <a:rPr lang="en" sz="1000" b="1" err="1">
                <a:cs typeface="Arial"/>
              </a:rPr>
              <a:t>ressources</a:t>
            </a:r>
            <a:r>
              <a:rPr lang="en" sz="1000" dirty="0">
                <a:cs typeface="Arial"/>
              </a:rPr>
              <a:t>, un </a:t>
            </a:r>
            <a:r>
              <a:rPr lang="en" sz="1000" err="1">
                <a:cs typeface="Arial"/>
              </a:rPr>
              <a:t>enjeu</a:t>
            </a:r>
            <a:r>
              <a:rPr lang="en" sz="1000" dirty="0">
                <a:cs typeface="Arial"/>
              </a:rPr>
              <a:t> </a:t>
            </a:r>
            <a:r>
              <a:rPr lang="en" sz="1000" err="1">
                <a:cs typeface="Arial"/>
              </a:rPr>
              <a:t>majeur</a:t>
            </a:r>
            <a:r>
              <a:rPr lang="en" sz="1000" dirty="0">
                <a:cs typeface="Arial"/>
              </a:rPr>
              <a:t>.</a:t>
            </a:r>
            <a:endParaRPr lang="en-US" sz="1000">
              <a:cs typeface="Arial"/>
            </a:endParaRPr>
          </a:p>
          <a:p>
            <a:pPr marL="914400" indent="-317500">
              <a:buClr>
                <a:srgbClr val="1F1C51"/>
              </a:buClr>
              <a:buSzPts val="1400"/>
              <a:buFont typeface="Open Sans Light,Sans-Serif"/>
              <a:buChar char="●"/>
            </a:pPr>
            <a:endParaRPr lang="en" sz="1000" dirty="0">
              <a:cs typeface="Arial"/>
            </a:endParaRPr>
          </a:p>
          <a:p>
            <a:pPr marL="914400" indent="-317500">
              <a:buClr>
                <a:srgbClr val="1F1C51"/>
              </a:buClr>
              <a:buSzPts val="1400"/>
              <a:buFont typeface="Open Sans Light,Sans-Serif"/>
              <a:buChar char="●"/>
            </a:pPr>
            <a:r>
              <a:rPr lang="en" sz="1000" dirty="0">
                <a:cs typeface="Arial"/>
              </a:rPr>
              <a:t>Comment </a:t>
            </a:r>
            <a:r>
              <a:rPr lang="en" sz="1000" b="1" dirty="0">
                <a:cs typeface="Arial"/>
              </a:rPr>
              <a:t>tester un </a:t>
            </a:r>
            <a:r>
              <a:rPr lang="en" sz="1000" b="1" err="1">
                <a:cs typeface="Arial"/>
              </a:rPr>
              <a:t>gestionnaire</a:t>
            </a:r>
            <a:r>
              <a:rPr lang="en" sz="1000" dirty="0">
                <a:cs typeface="Arial"/>
              </a:rPr>
              <a:t> ?</a:t>
            </a:r>
            <a:endParaRPr lang="en-US" sz="1000">
              <a:cs typeface="Arial"/>
            </a:endParaRPr>
          </a:p>
          <a:p>
            <a:pPr>
              <a:buClr>
                <a:srgbClr val="1F1C51"/>
              </a:buClr>
              <a:buSzPts val="1400"/>
            </a:pPr>
            <a:endParaRPr lang="en" sz="1000" dirty="0">
              <a:cs typeface="Arial"/>
            </a:endParaRPr>
          </a:p>
          <a:p>
            <a:pPr marL="0" indent="0">
              <a:buClr>
                <a:srgbClr val="1F1C51"/>
              </a:buClr>
              <a:buSzPts val="1400"/>
              <a:buNone/>
            </a:pPr>
            <a:r>
              <a:rPr lang="en" sz="1000" dirty="0">
                <a:cs typeface="Arial"/>
              </a:rPr>
              <a:t>2.     </a:t>
            </a:r>
            <a:r>
              <a:rPr lang="en" sz="1000" u="sng" err="1">
                <a:cs typeface="Arial"/>
              </a:rPr>
              <a:t>Modèle</a:t>
            </a:r>
            <a:r>
              <a:rPr lang="en" sz="1000" u="sng" dirty="0">
                <a:cs typeface="Arial"/>
              </a:rPr>
              <a:t> de </a:t>
            </a:r>
            <a:r>
              <a:rPr lang="en" sz="1000" u="sng" err="1">
                <a:cs typeface="Arial"/>
              </a:rPr>
              <a:t>système</a:t>
            </a:r>
            <a:r>
              <a:rPr lang="en" sz="1000" u="sng" dirty="0">
                <a:cs typeface="Arial"/>
              </a:rPr>
              <a:t> </a:t>
            </a:r>
            <a:r>
              <a:rPr lang="en" sz="1000" u="sng" err="1">
                <a:cs typeface="Arial"/>
              </a:rPr>
              <a:t>pervasif</a:t>
            </a:r>
            <a:r>
              <a:rPr lang="en" sz="1000" u="sng" dirty="0">
                <a:cs typeface="Arial"/>
              </a:rPr>
              <a:t> du point de </a:t>
            </a:r>
            <a:r>
              <a:rPr lang="en" sz="1000" u="sng" err="1">
                <a:cs typeface="Arial"/>
              </a:rPr>
              <a:t>vue</a:t>
            </a:r>
            <a:r>
              <a:rPr lang="en" sz="1000" u="sng" dirty="0">
                <a:cs typeface="Arial"/>
              </a:rPr>
              <a:t> de la gestion des </a:t>
            </a:r>
            <a:r>
              <a:rPr lang="en" sz="1000" u="sng" err="1">
                <a:cs typeface="Arial"/>
              </a:rPr>
              <a:t>ressources</a:t>
            </a:r>
            <a:r>
              <a:rPr lang="en" sz="1000" u="sng" dirty="0">
                <a:cs typeface="Arial"/>
              </a:rPr>
              <a:t>.</a:t>
            </a:r>
            <a:endParaRPr lang="fr-FR" sz="1000" u="sng" dirty="0">
              <a:latin typeface="Arial"/>
              <a:cs typeface="Arial"/>
            </a:endParaRPr>
          </a:p>
          <a:p>
            <a:pPr marL="177800" indent="0">
              <a:buSzPts val="1400"/>
              <a:buNone/>
            </a:pPr>
            <a:endParaRPr lang="en" sz="1000" dirty="0">
              <a:cs typeface="Arial"/>
            </a:endParaRPr>
          </a:p>
          <a:p>
            <a:pPr marL="914400" indent="-317500">
              <a:buClr>
                <a:srgbClr val="1F1C51"/>
              </a:buClr>
              <a:buSzPts val="1400"/>
              <a:buFont typeface="Open Sans Light,Sans-Serif"/>
              <a:buChar char="●"/>
            </a:pPr>
            <a:r>
              <a:rPr lang="en" sz="1000" dirty="0">
                <a:cs typeface="Arial"/>
              </a:rPr>
              <a:t>Extension de </a:t>
            </a:r>
            <a:r>
              <a:rPr lang="en" sz="1000" dirty="0" err="1">
                <a:cs typeface="Arial"/>
              </a:rPr>
              <a:t>l'entitée</a:t>
            </a:r>
            <a:r>
              <a:rPr lang="en" sz="1000" dirty="0">
                <a:cs typeface="Arial"/>
              </a:rPr>
              <a:t> </a:t>
            </a:r>
            <a:r>
              <a:rPr lang="en" sz="1000" b="1" dirty="0">
                <a:cs typeface="Arial"/>
              </a:rPr>
              <a:t>Application</a:t>
            </a:r>
            <a:r>
              <a:rPr lang="en" sz="1000" dirty="0">
                <a:cs typeface="Arial"/>
              </a:rPr>
              <a:t>.</a:t>
            </a:r>
            <a:endParaRPr lang="en-US" sz="1000">
              <a:cs typeface="Arial"/>
            </a:endParaRPr>
          </a:p>
          <a:p>
            <a:pPr marL="914400" indent="-317500">
              <a:buClr>
                <a:srgbClr val="1F1C51"/>
              </a:buClr>
              <a:buSzPts val="1400"/>
              <a:buFont typeface="Open Sans Light,Sans-Serif"/>
              <a:buChar char="●"/>
            </a:pPr>
            <a:endParaRPr lang="en" sz="1000" dirty="0">
              <a:cs typeface="Arial"/>
            </a:endParaRPr>
          </a:p>
          <a:p>
            <a:pPr marL="914400" indent="-317500">
              <a:buClr>
                <a:srgbClr val="1F1C51"/>
              </a:buClr>
              <a:buSzPts val="1400"/>
              <a:buFont typeface="Open Sans Light,Sans-Serif"/>
              <a:buChar char="●"/>
            </a:pPr>
            <a:r>
              <a:rPr lang="en" sz="1000" dirty="0">
                <a:cs typeface="Arial"/>
              </a:rPr>
              <a:t>Extension de </a:t>
            </a:r>
            <a:r>
              <a:rPr lang="en" sz="1000" dirty="0" err="1">
                <a:cs typeface="Arial"/>
              </a:rPr>
              <a:t>l'entitée</a:t>
            </a:r>
            <a:r>
              <a:rPr lang="en" sz="1000" dirty="0">
                <a:cs typeface="Arial"/>
              </a:rPr>
              <a:t> </a:t>
            </a:r>
            <a:r>
              <a:rPr lang="en" sz="1000" b="1" dirty="0" err="1">
                <a:cs typeface="Arial"/>
              </a:rPr>
              <a:t>Ressources</a:t>
            </a:r>
            <a:r>
              <a:rPr lang="en" sz="1000" dirty="0">
                <a:cs typeface="Arial"/>
              </a:rPr>
              <a:t>.</a:t>
            </a:r>
          </a:p>
          <a:p>
            <a:pPr marL="914400" indent="-317500">
              <a:buClr>
                <a:srgbClr val="1F1C51"/>
              </a:buClr>
              <a:buSzPts val="1400"/>
              <a:buFont typeface="Open Sans Light,Sans-Serif"/>
              <a:buChar char="●"/>
            </a:pPr>
            <a:endParaRPr lang="en" sz="1000" dirty="0">
              <a:cs typeface="Arial"/>
            </a:endParaRPr>
          </a:p>
          <a:p>
            <a:pPr marL="914400" indent="-317500">
              <a:buClr>
                <a:srgbClr val="1F1C51"/>
              </a:buClr>
              <a:buSzPts val="1400"/>
              <a:buFont typeface="Open Sans Light,Sans-Serif"/>
              <a:buChar char="●"/>
            </a:pPr>
            <a:r>
              <a:rPr lang="en" sz="1000" dirty="0">
                <a:cs typeface="Arial"/>
              </a:rPr>
              <a:t>Extension de </a:t>
            </a:r>
            <a:r>
              <a:rPr lang="en" sz="1000" dirty="0" err="1">
                <a:cs typeface="Arial"/>
              </a:rPr>
              <a:t>l'entitée</a:t>
            </a:r>
            <a:r>
              <a:rPr lang="en" sz="1000" dirty="0">
                <a:cs typeface="Arial"/>
              </a:rPr>
              <a:t> </a:t>
            </a:r>
            <a:r>
              <a:rPr lang="en" sz="1000" b="1" dirty="0" err="1">
                <a:cs typeface="Arial"/>
              </a:rPr>
              <a:t>Ressource</a:t>
            </a:r>
            <a:r>
              <a:rPr lang="en" sz="1000" b="1" dirty="0">
                <a:cs typeface="Arial"/>
              </a:rPr>
              <a:t> manager.</a:t>
            </a:r>
          </a:p>
          <a:p>
            <a:pPr marL="914400" indent="-317500">
              <a:buClr>
                <a:srgbClr val="1F1C51"/>
              </a:buClr>
              <a:buSzPts val="1400"/>
              <a:buFont typeface="Open Sans Light,Sans-Serif"/>
              <a:buChar char="●"/>
            </a:pPr>
            <a:endParaRPr lang="en" sz="1000" dirty="0">
              <a:cs typeface="Arial"/>
            </a:endParaRPr>
          </a:p>
          <a:p>
            <a:pPr marL="914400" indent="-317500">
              <a:buClr>
                <a:srgbClr val="1F1C51"/>
              </a:buClr>
              <a:buSzPts val="1400"/>
              <a:buFont typeface="Open Sans Light,Sans-Serif"/>
              <a:buChar char="●"/>
            </a:pPr>
            <a:r>
              <a:rPr lang="en" sz="1000" dirty="0">
                <a:cs typeface="Arial"/>
              </a:rPr>
              <a:t>Extension de </a:t>
            </a:r>
            <a:r>
              <a:rPr lang="en" sz="1000" dirty="0" err="1">
                <a:cs typeface="Arial"/>
              </a:rPr>
              <a:t>l'entitée</a:t>
            </a:r>
            <a:r>
              <a:rPr lang="en" sz="1000" dirty="0">
                <a:cs typeface="Arial"/>
              </a:rPr>
              <a:t> </a:t>
            </a:r>
            <a:r>
              <a:rPr lang="en" sz="1000" b="1" dirty="0">
                <a:cs typeface="Arial"/>
              </a:rPr>
              <a:t>Context manager.</a:t>
            </a:r>
          </a:p>
          <a:p>
            <a:pPr marL="914400" indent="-317500">
              <a:buClr>
                <a:srgbClr val="1F1C51"/>
              </a:buClr>
              <a:buSzPts val="1400"/>
              <a:buFont typeface="Open Sans Light,Sans-Serif"/>
              <a:buChar char="●"/>
            </a:pPr>
            <a:endParaRPr lang="en" sz="1000" dirty="0">
              <a:cs typeface="Arial"/>
            </a:endParaRPr>
          </a:p>
          <a:p>
            <a:pPr>
              <a:buNone/>
            </a:pPr>
            <a:r>
              <a:rPr lang="en" sz="1000" dirty="0">
                <a:cs typeface="Arial"/>
              </a:rPr>
              <a:t>3.     </a:t>
            </a:r>
            <a:r>
              <a:rPr lang="en" sz="1000" u="sng" err="1">
                <a:cs typeface="Arial"/>
              </a:rPr>
              <a:t>Sélection</a:t>
            </a:r>
            <a:r>
              <a:rPr lang="en" sz="1000" u="sng" dirty="0">
                <a:cs typeface="Arial"/>
              </a:rPr>
              <a:t> du </a:t>
            </a:r>
            <a:r>
              <a:rPr lang="en" sz="1000" u="sng" err="1">
                <a:cs typeface="Arial"/>
              </a:rPr>
              <a:t>simulateur</a:t>
            </a:r>
            <a:r>
              <a:rPr lang="en" sz="1000" u="sng" dirty="0">
                <a:cs typeface="Arial"/>
              </a:rPr>
              <a:t> et mapping</a:t>
            </a:r>
            <a:endParaRPr lang="fr-FR" sz="1000" u="sng">
              <a:cs typeface="Arial"/>
            </a:endParaRPr>
          </a:p>
          <a:p>
            <a:pPr marL="177800" indent="0">
              <a:buNone/>
            </a:pPr>
            <a:endParaRPr lang="en" sz="1000" dirty="0">
              <a:cs typeface="Arial"/>
            </a:endParaRPr>
          </a:p>
          <a:p>
            <a:pPr marL="914400" indent="-317500">
              <a:buFont typeface="Open Sans Light,Sans-Serif"/>
              <a:buChar char="●"/>
            </a:pPr>
            <a:r>
              <a:rPr lang="en" sz="1000" b="1" err="1">
                <a:cs typeface="Arial"/>
              </a:rPr>
              <a:t>Sélection</a:t>
            </a:r>
            <a:r>
              <a:rPr lang="en" sz="1000" b="1" dirty="0">
                <a:cs typeface="Arial"/>
              </a:rPr>
              <a:t> </a:t>
            </a:r>
            <a:r>
              <a:rPr lang="en" sz="1000" dirty="0">
                <a:cs typeface="Arial"/>
              </a:rPr>
              <a:t>du </a:t>
            </a:r>
            <a:r>
              <a:rPr lang="en" sz="1000" err="1">
                <a:cs typeface="Arial"/>
              </a:rPr>
              <a:t>simulateur</a:t>
            </a:r>
            <a:r>
              <a:rPr lang="en" sz="1000" dirty="0">
                <a:cs typeface="Arial"/>
              </a:rPr>
              <a:t>.</a:t>
            </a:r>
            <a:endParaRPr lang="en-US" sz="1000">
              <a:cs typeface="Arial"/>
            </a:endParaRPr>
          </a:p>
          <a:p>
            <a:pPr marL="914400" indent="-317500">
              <a:buFont typeface="Open Sans Light,Sans-Serif"/>
              <a:buChar char="●"/>
            </a:pPr>
            <a:endParaRPr lang="en" sz="1000" dirty="0">
              <a:cs typeface="Arial"/>
            </a:endParaRPr>
          </a:p>
          <a:p>
            <a:pPr marL="914400" indent="-317500">
              <a:buFont typeface="Open Sans Light,Sans-Serif"/>
              <a:buChar char="●"/>
            </a:pPr>
            <a:r>
              <a:rPr lang="en" sz="1000" b="1" dirty="0">
                <a:cs typeface="Arial"/>
              </a:rPr>
              <a:t>"Mapping" </a:t>
            </a:r>
            <a:r>
              <a:rPr lang="en" sz="1000" dirty="0">
                <a:cs typeface="Arial"/>
              </a:rPr>
              <a:t>du </a:t>
            </a:r>
            <a:r>
              <a:rPr lang="en" sz="1000" dirty="0" err="1">
                <a:cs typeface="Arial"/>
              </a:rPr>
              <a:t>modèle</a:t>
            </a:r>
            <a:r>
              <a:rPr lang="en" sz="1000" dirty="0">
                <a:cs typeface="Arial"/>
              </a:rPr>
              <a:t> au </a:t>
            </a:r>
            <a:r>
              <a:rPr lang="en" sz="1000" dirty="0" err="1">
                <a:cs typeface="Arial"/>
              </a:rPr>
              <a:t>simulateur</a:t>
            </a:r>
            <a:r>
              <a:rPr lang="en" sz="1000" dirty="0">
                <a:cs typeface="Arial"/>
              </a:rPr>
              <a:t>.</a:t>
            </a:r>
            <a:endParaRPr lang="en-US" sz="1000">
              <a:cs typeface="Arial"/>
            </a:endParaRPr>
          </a:p>
          <a:p>
            <a:pPr marL="914400" indent="-317500">
              <a:buFont typeface="Open Sans Light,Sans-Serif"/>
              <a:buChar char="●"/>
            </a:pPr>
            <a:endParaRPr lang="en" sz="1000" dirty="0">
              <a:latin typeface="Arial"/>
              <a:cs typeface="Arial"/>
            </a:endParaRPr>
          </a:p>
          <a:p>
            <a:pPr>
              <a:buNone/>
            </a:pPr>
            <a:r>
              <a:rPr lang="en" sz="1000" u="sng" dirty="0">
                <a:cs typeface="Arial"/>
              </a:rPr>
              <a:t>Conclusion.</a:t>
            </a:r>
          </a:p>
          <a:p>
            <a:pPr>
              <a:buFont typeface="DM Sans"/>
              <a:buNone/>
            </a:pPr>
            <a:endParaRPr lang="en" sz="900">
              <a:cs typeface="Arial"/>
            </a:endParaRPr>
          </a:p>
          <a:p>
            <a:pPr marL="596900" indent="0">
              <a:buClr>
                <a:srgbClr val="1F1C51"/>
              </a:buClr>
              <a:buSzPts val="1400"/>
              <a:buFont typeface="Open Sans Light,Sans-Serif"/>
              <a:buNone/>
            </a:pPr>
            <a:endParaRPr lang="en">
              <a:cs typeface="Arial"/>
            </a:endParaRPr>
          </a:p>
          <a:p>
            <a:pPr marL="914400" indent="-317500">
              <a:buClr>
                <a:srgbClr val="1F1C51"/>
              </a:buClr>
              <a:buSzPts val="1400"/>
              <a:buFont typeface="Open Sans Light,Sans-Serif"/>
              <a:buChar char="●"/>
            </a:pPr>
            <a:endParaRPr lang="en">
              <a:cs typeface="Arial"/>
            </a:endParaRPr>
          </a:p>
          <a:p>
            <a:pPr marL="914400" indent="-317500">
              <a:buClr>
                <a:srgbClr val="1F1C51"/>
              </a:buClr>
              <a:buSzPts val="1400"/>
              <a:buFont typeface="Open Sans Light,Sans-Serif"/>
              <a:buChar char="●"/>
            </a:pPr>
            <a:endParaRPr lang="en">
              <a:latin typeface="Arial"/>
              <a:cs typeface="Arial"/>
            </a:endParaRPr>
          </a:p>
          <a:p>
            <a:pPr indent="-317500">
              <a:buClr>
                <a:srgbClr val="1F1C51"/>
              </a:buClr>
              <a:buSzPts val="1400"/>
              <a:buFont typeface="DM Sans"/>
              <a:buAutoNum type="arabicPeriod"/>
            </a:pPr>
            <a:endParaRPr lang="en">
              <a:cs typeface="Arial"/>
            </a:endParaRPr>
          </a:p>
        </p:txBody>
      </p:sp>
      <p:sp>
        <p:nvSpPr>
          <p:cNvPr id="297" name="Google Shape;297;p30"/>
          <p:cNvSpPr txBox="1">
            <a:spLocks noGrp="1"/>
          </p:cNvSpPr>
          <p:nvPr>
            <p:ph type="title"/>
          </p:nvPr>
        </p:nvSpPr>
        <p:spPr>
          <a:xfrm>
            <a:off x="593398" y="54509"/>
            <a:ext cx="6084000" cy="539700"/>
          </a:xfrm>
          <a:prstGeom prst="rect">
            <a:avLst/>
          </a:prstGeom>
        </p:spPr>
        <p:txBody>
          <a:bodyPr spcFirstLastPara="1" wrap="square" lIns="91425" tIns="91425" rIns="91425" bIns="91425" anchor="t" anchorCtr="0">
            <a:noAutofit/>
          </a:bodyPr>
          <a:lstStyle/>
          <a:p>
            <a:pPr marL="0" lvl="0" indent="0" algn="l">
              <a:spcBef>
                <a:spcPts val="0"/>
              </a:spcBef>
              <a:spcAft>
                <a:spcPts val="0"/>
              </a:spcAft>
              <a:buNone/>
            </a:pPr>
            <a:r>
              <a:rPr lang="en" b="1" err="1">
                <a:latin typeface="DM Sans"/>
              </a:rPr>
              <a:t>Sommaire</a:t>
            </a:r>
            <a:endParaRPr lang="fr-FR" b="1">
              <a:latin typeface="DM Sans"/>
            </a:endParaRPr>
          </a:p>
        </p:txBody>
      </p:sp>
      <p:sp>
        <p:nvSpPr>
          <p:cNvPr id="3" name="ZoneTexte 2">
            <a:extLst>
              <a:ext uri="{FF2B5EF4-FFF2-40B4-BE49-F238E27FC236}">
                <a16:creationId xmlns:a16="http://schemas.microsoft.com/office/drawing/2014/main" id="{A3ADE7F9-31BD-9BFE-3EB0-A0EDCF5C2703}"/>
              </a:ext>
            </a:extLst>
          </p:cNvPr>
          <p:cNvSpPr txBox="1"/>
          <p:nvPr/>
        </p:nvSpPr>
        <p:spPr>
          <a:xfrm>
            <a:off x="8454258" y="4867603"/>
            <a:ext cx="650327"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sz="1000" dirty="0">
                <a:latin typeface="DM Sans"/>
              </a:rPr>
              <a:t>1/16</a:t>
            </a:r>
            <a:endParaRPr lang="fr-FR" dirty="0"/>
          </a:p>
        </p:txBody>
      </p:sp>
      <p:pic>
        <p:nvPicPr>
          <p:cNvPr id="5" name="Image 4" descr="Une image contenant logo&#10;&#10;Description générée automatiquement">
            <a:extLst>
              <a:ext uri="{FF2B5EF4-FFF2-40B4-BE49-F238E27FC236}">
                <a16:creationId xmlns:a16="http://schemas.microsoft.com/office/drawing/2014/main" id="{E495A8D9-F36C-B564-D862-4FE9D65E0FE9}"/>
              </a:ext>
            </a:extLst>
          </p:cNvPr>
          <p:cNvPicPr>
            <a:picLocks noChangeAspect="1"/>
          </p:cNvPicPr>
          <p:nvPr/>
        </p:nvPicPr>
        <p:blipFill>
          <a:blip r:embed="rId3"/>
          <a:stretch>
            <a:fillRect/>
          </a:stretch>
        </p:blipFill>
        <p:spPr>
          <a:xfrm>
            <a:off x="270469" y="4553051"/>
            <a:ext cx="741423" cy="505140"/>
          </a:xfrm>
          <a:prstGeom prst="rect">
            <a:avLst/>
          </a:prstGeom>
        </p:spPr>
      </p:pic>
      <p:pic>
        <p:nvPicPr>
          <p:cNvPr id="2" name="Image 3">
            <a:extLst>
              <a:ext uri="{FF2B5EF4-FFF2-40B4-BE49-F238E27FC236}">
                <a16:creationId xmlns:a16="http://schemas.microsoft.com/office/drawing/2014/main" id="{5CF7914B-6734-A45E-2DE3-FB30E010862B}"/>
              </a:ext>
            </a:extLst>
          </p:cNvPr>
          <p:cNvPicPr>
            <a:picLocks noChangeAspect="1"/>
          </p:cNvPicPr>
          <p:nvPr/>
        </p:nvPicPr>
        <p:blipFill>
          <a:blip r:embed="rId4"/>
          <a:stretch>
            <a:fillRect/>
          </a:stretch>
        </p:blipFill>
        <p:spPr>
          <a:xfrm>
            <a:off x="5439882" y="1758359"/>
            <a:ext cx="1626782" cy="162678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6" name="Google Shape;306;p31"/>
          <p:cNvSpPr txBox="1">
            <a:spLocks noGrp="1"/>
          </p:cNvSpPr>
          <p:nvPr>
            <p:ph type="subTitle" idx="1"/>
          </p:nvPr>
        </p:nvSpPr>
        <p:spPr>
          <a:xfrm>
            <a:off x="722965" y="851368"/>
            <a:ext cx="5417045" cy="635100"/>
          </a:xfrm>
          <a:prstGeom prst="rect">
            <a:avLst/>
          </a:prstGeom>
        </p:spPr>
        <p:txBody>
          <a:bodyPr spcFirstLastPara="1" wrap="square" lIns="91425" tIns="91425" rIns="91425" bIns="91425" anchor="t" anchorCtr="0">
            <a:noAutofit/>
          </a:bodyPr>
          <a:lstStyle/>
          <a:p>
            <a:pPr marL="0" indent="0" algn="l"/>
            <a:r>
              <a:rPr lang="en" sz="1600" err="1">
                <a:solidFill>
                  <a:schemeClr val="lt2"/>
                </a:solidFill>
              </a:rPr>
              <a:t>Qu'est</a:t>
            </a:r>
            <a:r>
              <a:rPr lang="en" sz="1600">
                <a:solidFill>
                  <a:schemeClr val="lt2"/>
                </a:solidFill>
              </a:rPr>
              <a:t> </a:t>
            </a:r>
            <a:r>
              <a:rPr lang="en" sz="1600" err="1">
                <a:solidFill>
                  <a:schemeClr val="lt2"/>
                </a:solidFill>
              </a:rPr>
              <a:t>ce</a:t>
            </a:r>
            <a:r>
              <a:rPr lang="en" sz="1600">
                <a:solidFill>
                  <a:schemeClr val="lt2"/>
                </a:solidFill>
              </a:rPr>
              <a:t> </a:t>
            </a:r>
            <a:r>
              <a:rPr lang="en" sz="1600" err="1">
                <a:solidFill>
                  <a:schemeClr val="lt2"/>
                </a:solidFill>
              </a:rPr>
              <a:t>qu'un</a:t>
            </a:r>
            <a:r>
              <a:rPr lang="en" sz="1600">
                <a:solidFill>
                  <a:schemeClr val="lt2"/>
                </a:solidFill>
              </a:rPr>
              <a:t> </a:t>
            </a:r>
            <a:r>
              <a:rPr lang="en" sz="1600" b="1" err="1">
                <a:solidFill>
                  <a:schemeClr val="lt2"/>
                </a:solidFill>
              </a:rPr>
              <a:t>système</a:t>
            </a:r>
            <a:r>
              <a:rPr lang="en" sz="1600" b="1">
                <a:solidFill>
                  <a:schemeClr val="lt2"/>
                </a:solidFill>
              </a:rPr>
              <a:t> / </a:t>
            </a:r>
            <a:r>
              <a:rPr lang="en" sz="1600" b="1" err="1">
                <a:solidFill>
                  <a:schemeClr val="lt2"/>
                </a:solidFill>
              </a:rPr>
              <a:t>environnement</a:t>
            </a:r>
            <a:r>
              <a:rPr lang="en" sz="1600" b="1">
                <a:solidFill>
                  <a:schemeClr val="lt2"/>
                </a:solidFill>
              </a:rPr>
              <a:t> </a:t>
            </a:r>
            <a:r>
              <a:rPr lang="en" sz="1600" b="1" err="1">
                <a:solidFill>
                  <a:schemeClr val="lt2"/>
                </a:solidFill>
              </a:rPr>
              <a:t>pervasif</a:t>
            </a:r>
            <a:r>
              <a:rPr lang="en" sz="1600" b="1">
                <a:solidFill>
                  <a:schemeClr val="lt2"/>
                </a:solidFill>
              </a:rPr>
              <a:t> ?</a:t>
            </a:r>
          </a:p>
        </p:txBody>
      </p:sp>
      <p:cxnSp>
        <p:nvCxnSpPr>
          <p:cNvPr id="323" name="Google Shape;323;p31"/>
          <p:cNvCxnSpPr/>
          <p:nvPr/>
        </p:nvCxnSpPr>
        <p:spPr>
          <a:xfrm>
            <a:off x="762071" y="675401"/>
            <a:ext cx="7339500" cy="0"/>
          </a:xfrm>
          <a:prstGeom prst="straightConnector1">
            <a:avLst/>
          </a:prstGeom>
          <a:noFill/>
          <a:ln w="19050" cap="flat" cmpd="sng">
            <a:solidFill>
              <a:schemeClr val="lt1"/>
            </a:solidFill>
            <a:prstDash val="solid"/>
            <a:round/>
            <a:headEnd type="oval" w="med" len="med"/>
            <a:tailEnd type="oval" w="med" len="med"/>
          </a:ln>
        </p:spPr>
      </p:cxnSp>
      <p:sp>
        <p:nvSpPr>
          <p:cNvPr id="34" name="ZoneTexte 33">
            <a:extLst>
              <a:ext uri="{FF2B5EF4-FFF2-40B4-BE49-F238E27FC236}">
                <a16:creationId xmlns:a16="http://schemas.microsoft.com/office/drawing/2014/main" id="{AAC8ABE6-C0D2-AE10-3869-9133B8BCBF46}"/>
              </a:ext>
            </a:extLst>
          </p:cNvPr>
          <p:cNvSpPr txBox="1"/>
          <p:nvPr/>
        </p:nvSpPr>
        <p:spPr>
          <a:xfrm>
            <a:off x="679118" y="1455772"/>
            <a:ext cx="8186001"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dirty="0">
                <a:latin typeface="DM Sans"/>
              </a:rPr>
              <a:t>Des systèmes / environnements pervasifs correspondent à un ensemble de r</a:t>
            </a:r>
            <a:r>
              <a:rPr lang="fr-FR" b="1" dirty="0">
                <a:latin typeface="DM Sans"/>
              </a:rPr>
              <a:t>essources interconnectées tellement présentes dans l'environnement</a:t>
            </a:r>
            <a:r>
              <a:rPr lang="fr-FR" dirty="0">
                <a:latin typeface="DM Sans"/>
              </a:rPr>
              <a:t> qu'elles en deviennent invisibles pour l'utilisateur.</a:t>
            </a:r>
          </a:p>
        </p:txBody>
      </p:sp>
      <p:sp>
        <p:nvSpPr>
          <p:cNvPr id="35" name="ZoneTexte 34">
            <a:extLst>
              <a:ext uri="{FF2B5EF4-FFF2-40B4-BE49-F238E27FC236}">
                <a16:creationId xmlns:a16="http://schemas.microsoft.com/office/drawing/2014/main" id="{22D3B04F-D81E-6282-261B-D9074EBCA7FE}"/>
              </a:ext>
            </a:extLst>
          </p:cNvPr>
          <p:cNvSpPr txBox="1"/>
          <p:nvPr/>
        </p:nvSpPr>
        <p:spPr>
          <a:xfrm>
            <a:off x="504053" y="3146738"/>
            <a:ext cx="370682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a:latin typeface="DM Sans"/>
              </a:rPr>
              <a:t>Systèmes domotiques récents.</a:t>
            </a:r>
            <a:endParaRPr lang="fr-FR"/>
          </a:p>
        </p:txBody>
      </p:sp>
      <p:sp>
        <p:nvSpPr>
          <p:cNvPr id="36" name="ZoneTexte 35">
            <a:extLst>
              <a:ext uri="{FF2B5EF4-FFF2-40B4-BE49-F238E27FC236}">
                <a16:creationId xmlns:a16="http://schemas.microsoft.com/office/drawing/2014/main" id="{AE72FEE8-DFA8-C50A-6286-A19C2AAA708B}"/>
              </a:ext>
            </a:extLst>
          </p:cNvPr>
          <p:cNvSpPr txBox="1"/>
          <p:nvPr/>
        </p:nvSpPr>
        <p:spPr>
          <a:xfrm>
            <a:off x="681656" y="2413071"/>
            <a:ext cx="766228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1200" i="1" dirty="0">
                <a:latin typeface="DM Sans"/>
              </a:rPr>
              <a:t>Souvent ces systèmes sont "mobiles", "ubiquitaires" et "</a:t>
            </a:r>
            <a:r>
              <a:rPr lang="fr-FR" sz="1200" i="1" dirty="0" err="1">
                <a:latin typeface="DM Sans"/>
              </a:rPr>
              <a:t>context-aware</a:t>
            </a:r>
            <a:r>
              <a:rPr lang="fr-FR" sz="1200" i="1" dirty="0">
                <a:latin typeface="DM Sans"/>
              </a:rPr>
              <a:t>". </a:t>
            </a:r>
            <a:br>
              <a:rPr lang="fr-FR" sz="1200" i="1" dirty="0">
                <a:latin typeface="DM Sans"/>
              </a:rPr>
            </a:br>
            <a:r>
              <a:rPr lang="fr-FR" sz="1200" i="1" dirty="0">
                <a:latin typeface="DM Sans"/>
              </a:rPr>
              <a:t>Ce genre de systèmes sont de plus en plus présents.</a:t>
            </a:r>
          </a:p>
        </p:txBody>
      </p:sp>
      <p:sp>
        <p:nvSpPr>
          <p:cNvPr id="38" name="ZoneTexte 37">
            <a:extLst>
              <a:ext uri="{FF2B5EF4-FFF2-40B4-BE49-F238E27FC236}">
                <a16:creationId xmlns:a16="http://schemas.microsoft.com/office/drawing/2014/main" id="{E15EC694-9188-7765-E7C6-D330E6083823}"/>
              </a:ext>
            </a:extLst>
          </p:cNvPr>
          <p:cNvSpPr txBox="1"/>
          <p:nvPr/>
        </p:nvSpPr>
        <p:spPr>
          <a:xfrm>
            <a:off x="4926147" y="3074852"/>
            <a:ext cx="3664323"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a:latin typeface="DM Sans"/>
              </a:rPr>
              <a:t>Villes et villages connectés</a:t>
            </a:r>
            <a:endParaRPr lang="fr-FR"/>
          </a:p>
          <a:p>
            <a:pPr algn="ctr"/>
            <a:r>
              <a:rPr lang="fr-FR">
                <a:latin typeface="DM Sans"/>
              </a:rPr>
              <a:t>(</a:t>
            </a:r>
            <a:r>
              <a:rPr lang="fr-FR" err="1">
                <a:latin typeface="DM Sans"/>
              </a:rPr>
              <a:t>SmartGrid</a:t>
            </a:r>
            <a:r>
              <a:rPr lang="fr-FR">
                <a:latin typeface="DM Sans"/>
              </a:rPr>
              <a:t>)</a:t>
            </a:r>
          </a:p>
        </p:txBody>
      </p:sp>
      <p:cxnSp>
        <p:nvCxnSpPr>
          <p:cNvPr id="39" name="Google Shape;323;p31">
            <a:extLst>
              <a:ext uri="{FF2B5EF4-FFF2-40B4-BE49-F238E27FC236}">
                <a16:creationId xmlns:a16="http://schemas.microsoft.com/office/drawing/2014/main" id="{1F74EC5C-9122-540B-7D0F-8D94CD57582E}"/>
              </a:ext>
            </a:extLst>
          </p:cNvPr>
          <p:cNvCxnSpPr>
            <a:cxnSpLocks/>
          </p:cNvCxnSpPr>
          <p:nvPr/>
        </p:nvCxnSpPr>
        <p:spPr>
          <a:xfrm flipH="1">
            <a:off x="4467780" y="3177125"/>
            <a:ext cx="14517" cy="1671367"/>
          </a:xfrm>
          <a:prstGeom prst="straightConnector1">
            <a:avLst/>
          </a:prstGeom>
          <a:noFill/>
          <a:ln w="19050" cap="flat" cmpd="sng">
            <a:solidFill>
              <a:schemeClr val="lt1"/>
            </a:solidFill>
            <a:prstDash val="solid"/>
            <a:round/>
            <a:headEnd type="oval" w="med" len="med"/>
            <a:tailEnd type="oval" w="med" len="med"/>
          </a:ln>
        </p:spPr>
      </p:cxnSp>
      <p:pic>
        <p:nvPicPr>
          <p:cNvPr id="40" name="Image 40">
            <a:extLst>
              <a:ext uri="{FF2B5EF4-FFF2-40B4-BE49-F238E27FC236}">
                <a16:creationId xmlns:a16="http://schemas.microsoft.com/office/drawing/2014/main" id="{23FA17D7-22D4-52B3-4164-EB70C0BADD95}"/>
              </a:ext>
            </a:extLst>
          </p:cNvPr>
          <p:cNvPicPr>
            <a:picLocks noChangeAspect="1"/>
          </p:cNvPicPr>
          <p:nvPr/>
        </p:nvPicPr>
        <p:blipFill>
          <a:blip r:embed="rId3"/>
          <a:stretch>
            <a:fillRect/>
          </a:stretch>
        </p:blipFill>
        <p:spPr>
          <a:xfrm>
            <a:off x="6079466" y="3691027"/>
            <a:ext cx="1287493" cy="1255144"/>
          </a:xfrm>
          <a:prstGeom prst="rect">
            <a:avLst/>
          </a:prstGeom>
        </p:spPr>
      </p:pic>
      <p:pic>
        <p:nvPicPr>
          <p:cNvPr id="41" name="Image 41">
            <a:extLst>
              <a:ext uri="{FF2B5EF4-FFF2-40B4-BE49-F238E27FC236}">
                <a16:creationId xmlns:a16="http://schemas.microsoft.com/office/drawing/2014/main" id="{E2C672A0-8F47-ABFB-6999-3DE88289774E}"/>
              </a:ext>
            </a:extLst>
          </p:cNvPr>
          <p:cNvPicPr>
            <a:picLocks noChangeAspect="1"/>
          </p:cNvPicPr>
          <p:nvPr/>
        </p:nvPicPr>
        <p:blipFill>
          <a:blip r:embed="rId4"/>
          <a:stretch>
            <a:fillRect/>
          </a:stretch>
        </p:blipFill>
        <p:spPr>
          <a:xfrm>
            <a:off x="1615297" y="3604763"/>
            <a:ext cx="1147314" cy="1147314"/>
          </a:xfrm>
          <a:prstGeom prst="rect">
            <a:avLst/>
          </a:prstGeom>
        </p:spPr>
      </p:pic>
      <p:sp>
        <p:nvSpPr>
          <p:cNvPr id="42" name="ZoneTexte 41">
            <a:extLst>
              <a:ext uri="{FF2B5EF4-FFF2-40B4-BE49-F238E27FC236}">
                <a16:creationId xmlns:a16="http://schemas.microsoft.com/office/drawing/2014/main" id="{990B396B-957C-FA38-FC94-9E7D69CBFF46}"/>
              </a:ext>
            </a:extLst>
          </p:cNvPr>
          <p:cNvSpPr txBox="1"/>
          <p:nvPr/>
        </p:nvSpPr>
        <p:spPr>
          <a:xfrm>
            <a:off x="8454258" y="4867603"/>
            <a:ext cx="650327"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sz="1000" dirty="0">
                <a:latin typeface="DM Sans"/>
              </a:rPr>
              <a:t>2/16</a:t>
            </a:r>
            <a:endParaRPr lang="fr-FR" dirty="0"/>
          </a:p>
        </p:txBody>
      </p:sp>
      <p:pic>
        <p:nvPicPr>
          <p:cNvPr id="44" name="Image 4" descr="Une image contenant logo&#10;&#10;Description générée automatiquement">
            <a:extLst>
              <a:ext uri="{FF2B5EF4-FFF2-40B4-BE49-F238E27FC236}">
                <a16:creationId xmlns:a16="http://schemas.microsoft.com/office/drawing/2014/main" id="{7BFD0BA7-E39F-98C9-E453-A55E9AC40575}"/>
              </a:ext>
            </a:extLst>
          </p:cNvPr>
          <p:cNvPicPr>
            <a:picLocks noChangeAspect="1"/>
          </p:cNvPicPr>
          <p:nvPr/>
        </p:nvPicPr>
        <p:blipFill>
          <a:blip r:embed="rId5"/>
          <a:stretch>
            <a:fillRect/>
          </a:stretch>
        </p:blipFill>
        <p:spPr>
          <a:xfrm>
            <a:off x="270469" y="4440361"/>
            <a:ext cx="910458" cy="617830"/>
          </a:xfrm>
          <a:prstGeom prst="rect">
            <a:avLst/>
          </a:prstGeom>
        </p:spPr>
      </p:pic>
      <p:sp>
        <p:nvSpPr>
          <p:cNvPr id="5" name="Google Shape;305;p31">
            <a:extLst>
              <a:ext uri="{FF2B5EF4-FFF2-40B4-BE49-F238E27FC236}">
                <a16:creationId xmlns:a16="http://schemas.microsoft.com/office/drawing/2014/main" id="{363C07A5-2338-F848-81DD-5AE493EA783E}"/>
              </a:ext>
            </a:extLst>
          </p:cNvPr>
          <p:cNvSpPr txBox="1">
            <a:spLocks/>
          </p:cNvSpPr>
          <p:nvPr/>
        </p:nvSpPr>
        <p:spPr>
          <a:xfrm>
            <a:off x="528871" y="148863"/>
            <a:ext cx="3322166" cy="4581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2"/>
              </a:buClr>
              <a:buSzPts val="2400"/>
              <a:buFont typeface="Viga"/>
              <a:buNone/>
              <a:defRPr sz="2400" b="0" i="0" u="none" strike="noStrike" cap="none">
                <a:solidFill>
                  <a:schemeClr val="lt2"/>
                </a:solidFill>
                <a:latin typeface="Viga"/>
                <a:ea typeface="Viga"/>
                <a:cs typeface="Viga"/>
                <a:sym typeface="Viga"/>
              </a:defRPr>
            </a:lvl1pPr>
            <a:lvl2pPr marR="0" lvl="1"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2pPr>
            <a:lvl3pPr marR="0" lvl="2"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3pPr>
            <a:lvl4pPr marR="0" lvl="3"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4pPr>
            <a:lvl5pPr marR="0" lvl="4"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5pPr>
            <a:lvl6pPr marR="0" lvl="5"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6pPr>
            <a:lvl7pPr marR="0" lvl="6"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7pPr>
            <a:lvl8pPr marR="0" lvl="7"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8pPr>
            <a:lvl9pPr marR="0" lvl="8"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9pPr>
          </a:lstStyle>
          <a:p>
            <a:r>
              <a:rPr lang="en" sz="2000" b="1" err="1"/>
              <a:t>Partie</a:t>
            </a:r>
            <a:r>
              <a:rPr lang="en" sz="2000" b="1"/>
              <a:t> 1 : Introduction</a:t>
            </a:r>
            <a:endParaRPr lang="fr-FR" sz="2000"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9" name="Google Shape;329;p32"/>
          <p:cNvSpPr txBox="1">
            <a:spLocks noGrp="1"/>
          </p:cNvSpPr>
          <p:nvPr>
            <p:ph type="body" idx="1"/>
          </p:nvPr>
        </p:nvSpPr>
        <p:spPr>
          <a:xfrm>
            <a:off x="889136" y="1426291"/>
            <a:ext cx="6772561" cy="3179400"/>
          </a:xfrm>
          <a:prstGeom prst="rect">
            <a:avLst/>
          </a:prstGeom>
        </p:spPr>
        <p:txBody>
          <a:bodyPr spcFirstLastPara="1" wrap="square" lIns="91425" tIns="91425" rIns="91425" bIns="91425" anchor="t" anchorCtr="0">
            <a:noAutofit/>
          </a:bodyPr>
          <a:lstStyle/>
          <a:p>
            <a:pPr marL="0" indent="0">
              <a:buNone/>
            </a:pPr>
            <a:r>
              <a:rPr lang="en" sz="1400" dirty="0"/>
              <a:t>Dans </a:t>
            </a:r>
            <a:r>
              <a:rPr lang="en" sz="1400" dirty="0" err="1"/>
              <a:t>ces</a:t>
            </a:r>
            <a:r>
              <a:rPr lang="en" sz="1400" dirty="0"/>
              <a:t> </a:t>
            </a:r>
            <a:r>
              <a:rPr lang="en" sz="1400" dirty="0" err="1"/>
              <a:t>systèmes</a:t>
            </a:r>
            <a:r>
              <a:rPr lang="en" sz="1400" dirty="0"/>
              <a:t> les </a:t>
            </a:r>
            <a:r>
              <a:rPr lang="en" sz="1400" dirty="0" err="1"/>
              <a:t>ressources</a:t>
            </a:r>
            <a:r>
              <a:rPr lang="en" sz="1400" dirty="0"/>
              <a:t> </a:t>
            </a:r>
            <a:r>
              <a:rPr lang="en" sz="1400" dirty="0" err="1"/>
              <a:t>sont</a:t>
            </a:r>
            <a:r>
              <a:rPr lang="en" sz="1400" dirty="0"/>
              <a:t> :</a:t>
            </a:r>
            <a:endParaRPr lang="fr-FR" sz="1400" dirty="0"/>
          </a:p>
          <a:p>
            <a:pPr marL="0" indent="0">
              <a:buNone/>
            </a:pPr>
            <a:endParaRPr lang="en" sz="1400"/>
          </a:p>
          <a:p>
            <a:pPr lvl="1"/>
            <a:r>
              <a:rPr lang="fr-FR" sz="1400" b="1" dirty="0"/>
              <a:t>Hétérogènes </a:t>
            </a:r>
            <a:r>
              <a:rPr lang="fr-FR" sz="1400" dirty="0"/>
              <a:t>(types différents, tailles différentes, origines différentes )</a:t>
            </a:r>
            <a:endParaRPr lang="en" sz="1400" dirty="0"/>
          </a:p>
          <a:p>
            <a:pPr lvl="1"/>
            <a:r>
              <a:rPr lang="fr-FR" sz="1400" b="1" dirty="0"/>
              <a:t>Dynamiques  </a:t>
            </a:r>
            <a:r>
              <a:rPr lang="fr-FR" sz="1400" dirty="0"/>
              <a:t>(chaque ressource peuvent se modifier ou modifier l'environnement, les ressources prennent en compte le contexte d'exécution)</a:t>
            </a:r>
            <a:endParaRPr lang="en" sz="1400" dirty="0"/>
          </a:p>
          <a:p>
            <a:pPr marL="0" indent="0">
              <a:spcBef>
                <a:spcPts val="1600"/>
              </a:spcBef>
              <a:spcAft>
                <a:spcPts val="1600"/>
              </a:spcAft>
              <a:buNone/>
            </a:pPr>
            <a:r>
              <a:rPr lang="fr-FR" sz="1600" dirty="0">
                <a:solidFill>
                  <a:srgbClr val="FF0000"/>
                </a:solidFill>
              </a:rPr>
              <a:t>=&gt; pose un problème complexe, et est encore un domaine actif de recherche</a:t>
            </a:r>
            <a:endParaRPr lang="fr-FR" dirty="0">
              <a:solidFill>
                <a:srgbClr val="1F1C51"/>
              </a:solidFill>
            </a:endParaRPr>
          </a:p>
        </p:txBody>
      </p:sp>
      <p:sp>
        <p:nvSpPr>
          <p:cNvPr id="330" name="Google Shape;330;p32"/>
          <p:cNvSpPr/>
          <p:nvPr/>
        </p:nvSpPr>
        <p:spPr>
          <a:xfrm>
            <a:off x="3650822" y="2633495"/>
            <a:ext cx="12710" cy="35957"/>
          </a:xfrm>
          <a:custGeom>
            <a:avLst/>
            <a:gdLst/>
            <a:ahLst/>
            <a:cxnLst/>
            <a:rect l="l" t="t" r="r" b="b"/>
            <a:pathLst>
              <a:path w="667" h="1887" extrusionOk="0">
                <a:moveTo>
                  <a:pt x="506" y="0"/>
                </a:moveTo>
                <a:cubicBezTo>
                  <a:pt x="453" y="0"/>
                  <a:pt x="402" y="30"/>
                  <a:pt x="378" y="81"/>
                </a:cubicBezTo>
                <a:cubicBezTo>
                  <a:pt x="123" y="591"/>
                  <a:pt x="0" y="1135"/>
                  <a:pt x="0" y="1746"/>
                </a:cubicBezTo>
                <a:cubicBezTo>
                  <a:pt x="0" y="1824"/>
                  <a:pt x="63" y="1886"/>
                  <a:pt x="140" y="1886"/>
                </a:cubicBezTo>
                <a:cubicBezTo>
                  <a:pt x="218" y="1886"/>
                  <a:pt x="280" y="1824"/>
                  <a:pt x="280" y="1746"/>
                </a:cubicBezTo>
                <a:cubicBezTo>
                  <a:pt x="280" y="1181"/>
                  <a:pt x="394" y="677"/>
                  <a:pt x="630" y="206"/>
                </a:cubicBezTo>
                <a:cubicBezTo>
                  <a:pt x="667" y="136"/>
                  <a:pt x="639" y="50"/>
                  <a:pt x="569" y="15"/>
                </a:cubicBezTo>
                <a:cubicBezTo>
                  <a:pt x="549" y="5"/>
                  <a:pt x="527" y="0"/>
                  <a:pt x="50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Google Shape;306;p31">
            <a:extLst>
              <a:ext uri="{FF2B5EF4-FFF2-40B4-BE49-F238E27FC236}">
                <a16:creationId xmlns:a16="http://schemas.microsoft.com/office/drawing/2014/main" id="{698B04CB-0EDC-10C8-33EC-E848A6068EC7}"/>
              </a:ext>
            </a:extLst>
          </p:cNvPr>
          <p:cNvSpPr txBox="1">
            <a:spLocks/>
          </p:cNvSpPr>
          <p:nvPr/>
        </p:nvSpPr>
        <p:spPr>
          <a:xfrm>
            <a:off x="510899" y="857069"/>
            <a:ext cx="6427675" cy="6351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1pPr>
            <a:lvl2pPr marL="914400" marR="0" lvl="1"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2pPr>
            <a:lvl3pPr marL="1371600" marR="0" lvl="2"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3pPr>
            <a:lvl4pPr marL="1828800" marR="0" lvl="3"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4pPr>
            <a:lvl5pPr marL="2286000" marR="0" lvl="4"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5pPr>
            <a:lvl6pPr marL="2743200" marR="0" lvl="5"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6pPr>
            <a:lvl7pPr marL="3200400" marR="0" lvl="6"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7pPr>
            <a:lvl8pPr marL="3657600" marR="0" lvl="7"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8pPr>
            <a:lvl9pPr marL="4114800" marR="0" lvl="8" indent="-342900" algn="l" rtl="0">
              <a:lnSpc>
                <a:spcPct val="100000"/>
              </a:lnSpc>
              <a:spcBef>
                <a:spcPts val="1600"/>
              </a:spcBef>
              <a:spcAft>
                <a:spcPts val="160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9pPr>
          </a:lstStyle>
          <a:p>
            <a:pPr marL="0" indent="0">
              <a:buNone/>
            </a:pPr>
            <a:r>
              <a:rPr lang="en" sz="1600"/>
              <a:t>La</a:t>
            </a:r>
            <a:r>
              <a:rPr lang="en" sz="1600" b="1"/>
              <a:t> gestion des </a:t>
            </a:r>
            <a:r>
              <a:rPr lang="en" sz="1600" b="1" err="1"/>
              <a:t>ressources</a:t>
            </a:r>
            <a:r>
              <a:rPr lang="en" sz="1600"/>
              <a:t>, un </a:t>
            </a:r>
            <a:r>
              <a:rPr lang="en" sz="1600" b="1" err="1"/>
              <a:t>enjeu</a:t>
            </a:r>
            <a:r>
              <a:rPr lang="en" sz="1600"/>
              <a:t> dans </a:t>
            </a:r>
            <a:r>
              <a:rPr lang="en" sz="1600" err="1"/>
              <a:t>ce</a:t>
            </a:r>
            <a:r>
              <a:rPr lang="en" sz="1600"/>
              <a:t> type de </a:t>
            </a:r>
            <a:r>
              <a:rPr lang="en" sz="1600" err="1"/>
              <a:t>système</a:t>
            </a:r>
            <a:r>
              <a:rPr lang="en" sz="1600"/>
              <a:t>.</a:t>
            </a:r>
            <a:endParaRPr lang="fr-FR" err="1"/>
          </a:p>
        </p:txBody>
      </p:sp>
      <p:sp>
        <p:nvSpPr>
          <p:cNvPr id="5" name="Google Shape;305;p31">
            <a:extLst>
              <a:ext uri="{FF2B5EF4-FFF2-40B4-BE49-F238E27FC236}">
                <a16:creationId xmlns:a16="http://schemas.microsoft.com/office/drawing/2014/main" id="{ABD5FD7A-1973-3F97-3B4A-6AE1AC2BD5F9}"/>
              </a:ext>
            </a:extLst>
          </p:cNvPr>
          <p:cNvSpPr txBox="1">
            <a:spLocks/>
          </p:cNvSpPr>
          <p:nvPr/>
        </p:nvSpPr>
        <p:spPr>
          <a:xfrm>
            <a:off x="528871" y="148863"/>
            <a:ext cx="3322166" cy="4581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2"/>
              </a:buClr>
              <a:buSzPts val="2400"/>
              <a:buFont typeface="Viga"/>
              <a:buNone/>
              <a:defRPr sz="2400" b="0" i="0" u="none" strike="noStrike" cap="none">
                <a:solidFill>
                  <a:schemeClr val="lt2"/>
                </a:solidFill>
                <a:latin typeface="Viga"/>
                <a:ea typeface="Viga"/>
                <a:cs typeface="Viga"/>
                <a:sym typeface="Viga"/>
              </a:defRPr>
            </a:lvl1pPr>
            <a:lvl2pPr marR="0" lvl="1"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2pPr>
            <a:lvl3pPr marR="0" lvl="2"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3pPr>
            <a:lvl4pPr marR="0" lvl="3"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4pPr>
            <a:lvl5pPr marR="0" lvl="4"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5pPr>
            <a:lvl6pPr marR="0" lvl="5"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6pPr>
            <a:lvl7pPr marR="0" lvl="6"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7pPr>
            <a:lvl8pPr marR="0" lvl="7"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8pPr>
            <a:lvl9pPr marR="0" lvl="8"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9pPr>
          </a:lstStyle>
          <a:p>
            <a:r>
              <a:rPr lang="en" sz="2000" b="1" err="1"/>
              <a:t>Partie</a:t>
            </a:r>
            <a:r>
              <a:rPr lang="en" sz="2000" b="1"/>
              <a:t> 1 : Introduction</a:t>
            </a:r>
            <a:endParaRPr lang="fr-FR" sz="2000" b="1"/>
          </a:p>
        </p:txBody>
      </p:sp>
      <p:sp>
        <p:nvSpPr>
          <p:cNvPr id="8" name="ZoneTexte 7">
            <a:extLst>
              <a:ext uri="{FF2B5EF4-FFF2-40B4-BE49-F238E27FC236}">
                <a16:creationId xmlns:a16="http://schemas.microsoft.com/office/drawing/2014/main" id="{C32E7BB8-9ECE-099F-F548-E50C4BC87CA4}"/>
              </a:ext>
            </a:extLst>
          </p:cNvPr>
          <p:cNvSpPr txBox="1"/>
          <p:nvPr/>
        </p:nvSpPr>
        <p:spPr>
          <a:xfrm>
            <a:off x="8454258" y="4867603"/>
            <a:ext cx="650327"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sz="1000" dirty="0">
                <a:latin typeface="DM Sans"/>
              </a:rPr>
              <a:t>3/16</a:t>
            </a:r>
          </a:p>
        </p:txBody>
      </p:sp>
      <p:pic>
        <p:nvPicPr>
          <p:cNvPr id="12" name="Image 4" descr="Une image contenant logo&#10;&#10;Description générée automatiquement">
            <a:extLst>
              <a:ext uri="{FF2B5EF4-FFF2-40B4-BE49-F238E27FC236}">
                <a16:creationId xmlns:a16="http://schemas.microsoft.com/office/drawing/2014/main" id="{452B8B23-2858-F9E4-A8CF-3CA25BCAE6F5}"/>
              </a:ext>
            </a:extLst>
          </p:cNvPr>
          <p:cNvPicPr>
            <a:picLocks noChangeAspect="1"/>
          </p:cNvPicPr>
          <p:nvPr/>
        </p:nvPicPr>
        <p:blipFill>
          <a:blip r:embed="rId3"/>
          <a:stretch>
            <a:fillRect/>
          </a:stretch>
        </p:blipFill>
        <p:spPr>
          <a:xfrm>
            <a:off x="270469" y="4440361"/>
            <a:ext cx="910458" cy="61783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9" name="Google Shape;329;p32"/>
          <p:cNvSpPr txBox="1">
            <a:spLocks noGrp="1"/>
          </p:cNvSpPr>
          <p:nvPr>
            <p:ph type="body" idx="1"/>
          </p:nvPr>
        </p:nvSpPr>
        <p:spPr>
          <a:xfrm>
            <a:off x="921981" y="1610222"/>
            <a:ext cx="6772561" cy="3179400"/>
          </a:xfrm>
          <a:prstGeom prst="rect">
            <a:avLst/>
          </a:prstGeom>
        </p:spPr>
        <p:txBody>
          <a:bodyPr spcFirstLastPara="1" wrap="square" lIns="91425" tIns="91425" rIns="91425" bIns="91425" anchor="t" anchorCtr="0">
            <a:noAutofit/>
          </a:bodyPr>
          <a:lstStyle/>
          <a:p>
            <a:pPr marL="0" indent="0">
              <a:buNone/>
            </a:pPr>
            <a:r>
              <a:rPr lang="en" sz="1400" dirty="0"/>
              <a:t>Deux </a:t>
            </a:r>
            <a:r>
              <a:rPr lang="en" sz="1400" dirty="0" err="1"/>
              <a:t>possibilités</a:t>
            </a:r>
            <a:r>
              <a:rPr lang="en" sz="1400" dirty="0"/>
              <a:t> :</a:t>
            </a:r>
            <a:endParaRPr lang="fr-FR" dirty="0"/>
          </a:p>
          <a:p>
            <a:pPr marL="0" indent="0">
              <a:buNone/>
            </a:pPr>
            <a:endParaRPr lang="en" sz="1400"/>
          </a:p>
          <a:p>
            <a:pPr lvl="1"/>
            <a:r>
              <a:rPr lang="fr-FR" sz="1400" b="1" dirty="0"/>
              <a:t>Prototypage </a:t>
            </a:r>
            <a:r>
              <a:rPr lang="fr-FR" sz="1400" dirty="0"/>
              <a:t>(coûteux en temps, en matériel, n'est pas très généralisable).</a:t>
            </a:r>
            <a:endParaRPr lang="en" sz="1400" dirty="0"/>
          </a:p>
          <a:p>
            <a:pPr marL="571500" lvl="1" indent="0">
              <a:buNone/>
            </a:pPr>
            <a:endParaRPr lang="fr-FR" sz="1400"/>
          </a:p>
          <a:p>
            <a:pPr lvl="1"/>
            <a:r>
              <a:rPr lang="fr-FR" sz="1400" b="1" dirty="0"/>
              <a:t>Simulation </a:t>
            </a:r>
            <a:r>
              <a:rPr lang="fr-FR" sz="1400" dirty="0"/>
              <a:t>(Moins cher, plus généralisée, capable de simuler des systèmes à plus grande échelle). </a:t>
            </a:r>
            <a:endParaRPr lang="en" sz="1400">
              <a:solidFill>
                <a:srgbClr val="1F1C51"/>
              </a:solidFill>
            </a:endParaRPr>
          </a:p>
          <a:p>
            <a:pPr marL="571500" lvl="1" indent="0">
              <a:spcBef>
                <a:spcPts val="1600"/>
              </a:spcBef>
              <a:buNone/>
            </a:pPr>
            <a:endParaRPr lang="fr-FR" sz="1400">
              <a:solidFill>
                <a:srgbClr val="1F1C51"/>
              </a:solidFill>
            </a:endParaRPr>
          </a:p>
        </p:txBody>
      </p:sp>
      <p:sp>
        <p:nvSpPr>
          <p:cNvPr id="330" name="Google Shape;330;p32"/>
          <p:cNvSpPr/>
          <p:nvPr/>
        </p:nvSpPr>
        <p:spPr>
          <a:xfrm>
            <a:off x="3650822" y="2633495"/>
            <a:ext cx="12710" cy="35957"/>
          </a:xfrm>
          <a:custGeom>
            <a:avLst/>
            <a:gdLst/>
            <a:ahLst/>
            <a:cxnLst/>
            <a:rect l="l" t="t" r="r" b="b"/>
            <a:pathLst>
              <a:path w="667" h="1887" extrusionOk="0">
                <a:moveTo>
                  <a:pt x="506" y="0"/>
                </a:moveTo>
                <a:cubicBezTo>
                  <a:pt x="453" y="0"/>
                  <a:pt x="402" y="30"/>
                  <a:pt x="378" y="81"/>
                </a:cubicBezTo>
                <a:cubicBezTo>
                  <a:pt x="123" y="591"/>
                  <a:pt x="0" y="1135"/>
                  <a:pt x="0" y="1746"/>
                </a:cubicBezTo>
                <a:cubicBezTo>
                  <a:pt x="0" y="1824"/>
                  <a:pt x="63" y="1886"/>
                  <a:pt x="140" y="1886"/>
                </a:cubicBezTo>
                <a:cubicBezTo>
                  <a:pt x="218" y="1886"/>
                  <a:pt x="280" y="1824"/>
                  <a:pt x="280" y="1746"/>
                </a:cubicBezTo>
                <a:cubicBezTo>
                  <a:pt x="280" y="1181"/>
                  <a:pt x="394" y="677"/>
                  <a:pt x="630" y="206"/>
                </a:cubicBezTo>
                <a:cubicBezTo>
                  <a:pt x="667" y="136"/>
                  <a:pt x="639" y="50"/>
                  <a:pt x="569" y="15"/>
                </a:cubicBezTo>
                <a:cubicBezTo>
                  <a:pt x="549" y="5"/>
                  <a:pt x="527" y="0"/>
                  <a:pt x="50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Google Shape;306;p31">
            <a:extLst>
              <a:ext uri="{FF2B5EF4-FFF2-40B4-BE49-F238E27FC236}">
                <a16:creationId xmlns:a16="http://schemas.microsoft.com/office/drawing/2014/main" id="{698B04CB-0EDC-10C8-33EC-E848A6068EC7}"/>
              </a:ext>
            </a:extLst>
          </p:cNvPr>
          <p:cNvSpPr txBox="1">
            <a:spLocks/>
          </p:cNvSpPr>
          <p:nvPr/>
        </p:nvSpPr>
        <p:spPr>
          <a:xfrm>
            <a:off x="510899" y="857069"/>
            <a:ext cx="6427675" cy="6351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1pPr>
            <a:lvl2pPr marL="914400" marR="0" lvl="1"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2pPr>
            <a:lvl3pPr marL="1371600" marR="0" lvl="2"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3pPr>
            <a:lvl4pPr marL="1828800" marR="0" lvl="3"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4pPr>
            <a:lvl5pPr marL="2286000" marR="0" lvl="4"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5pPr>
            <a:lvl6pPr marL="2743200" marR="0" lvl="5"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6pPr>
            <a:lvl7pPr marL="3200400" marR="0" lvl="6"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7pPr>
            <a:lvl8pPr marL="3657600" marR="0" lvl="7"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8pPr>
            <a:lvl9pPr marL="4114800" marR="0" lvl="8" indent="-342900" algn="l" rtl="0">
              <a:lnSpc>
                <a:spcPct val="100000"/>
              </a:lnSpc>
              <a:spcBef>
                <a:spcPts val="1600"/>
              </a:spcBef>
              <a:spcAft>
                <a:spcPts val="160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9pPr>
          </a:lstStyle>
          <a:p>
            <a:pPr marL="0" indent="0">
              <a:buNone/>
            </a:pPr>
            <a:r>
              <a:rPr lang="en" sz="1600"/>
              <a:t>Comment </a:t>
            </a:r>
            <a:r>
              <a:rPr lang="en" sz="1600" b="1"/>
              <a:t>tester </a:t>
            </a:r>
            <a:r>
              <a:rPr lang="en" sz="1600" err="1"/>
              <a:t>ce</a:t>
            </a:r>
            <a:r>
              <a:rPr lang="en" sz="1600"/>
              <a:t> type de </a:t>
            </a:r>
            <a:r>
              <a:rPr lang="en" sz="1600" err="1"/>
              <a:t>gestionnaire</a:t>
            </a:r>
            <a:r>
              <a:rPr lang="en" sz="1600"/>
              <a:t> ?</a:t>
            </a:r>
          </a:p>
        </p:txBody>
      </p:sp>
      <p:sp>
        <p:nvSpPr>
          <p:cNvPr id="5" name="Google Shape;305;p31">
            <a:extLst>
              <a:ext uri="{FF2B5EF4-FFF2-40B4-BE49-F238E27FC236}">
                <a16:creationId xmlns:a16="http://schemas.microsoft.com/office/drawing/2014/main" id="{ABD5FD7A-1973-3F97-3B4A-6AE1AC2BD5F9}"/>
              </a:ext>
            </a:extLst>
          </p:cNvPr>
          <p:cNvSpPr txBox="1">
            <a:spLocks/>
          </p:cNvSpPr>
          <p:nvPr/>
        </p:nvSpPr>
        <p:spPr>
          <a:xfrm>
            <a:off x="528871" y="148863"/>
            <a:ext cx="3322166" cy="4581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2"/>
              </a:buClr>
              <a:buSzPts val="2400"/>
              <a:buFont typeface="Viga"/>
              <a:buNone/>
              <a:defRPr sz="2400" b="0" i="0" u="none" strike="noStrike" cap="none">
                <a:solidFill>
                  <a:schemeClr val="lt2"/>
                </a:solidFill>
                <a:latin typeface="Viga"/>
                <a:ea typeface="Viga"/>
                <a:cs typeface="Viga"/>
                <a:sym typeface="Viga"/>
              </a:defRPr>
            </a:lvl1pPr>
            <a:lvl2pPr marR="0" lvl="1"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2pPr>
            <a:lvl3pPr marR="0" lvl="2"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3pPr>
            <a:lvl4pPr marR="0" lvl="3"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4pPr>
            <a:lvl5pPr marR="0" lvl="4"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5pPr>
            <a:lvl6pPr marR="0" lvl="5"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6pPr>
            <a:lvl7pPr marR="0" lvl="6"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7pPr>
            <a:lvl8pPr marR="0" lvl="7"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8pPr>
            <a:lvl9pPr marR="0" lvl="8"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9pPr>
          </a:lstStyle>
          <a:p>
            <a:r>
              <a:rPr lang="en" sz="2000" b="1" err="1"/>
              <a:t>Partie</a:t>
            </a:r>
            <a:r>
              <a:rPr lang="en" sz="2000" b="1"/>
              <a:t> 1 : Introduction</a:t>
            </a:r>
            <a:endParaRPr lang="fr-FR" sz="2000" b="1"/>
          </a:p>
        </p:txBody>
      </p:sp>
      <p:sp>
        <p:nvSpPr>
          <p:cNvPr id="4" name="ZoneTexte 3">
            <a:extLst>
              <a:ext uri="{FF2B5EF4-FFF2-40B4-BE49-F238E27FC236}">
                <a16:creationId xmlns:a16="http://schemas.microsoft.com/office/drawing/2014/main" id="{A8DC3884-B5FB-79F0-9B2D-09C57041A370}"/>
              </a:ext>
            </a:extLst>
          </p:cNvPr>
          <p:cNvSpPr txBox="1"/>
          <p:nvPr/>
        </p:nvSpPr>
        <p:spPr>
          <a:xfrm>
            <a:off x="8454258" y="4867603"/>
            <a:ext cx="650327"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sz="1000" dirty="0">
                <a:latin typeface="DM Sans"/>
              </a:rPr>
              <a:t>4/16</a:t>
            </a:r>
          </a:p>
        </p:txBody>
      </p:sp>
      <p:pic>
        <p:nvPicPr>
          <p:cNvPr id="9" name="Image 4" descr="Une image contenant logo&#10;&#10;Description générée automatiquement">
            <a:extLst>
              <a:ext uri="{FF2B5EF4-FFF2-40B4-BE49-F238E27FC236}">
                <a16:creationId xmlns:a16="http://schemas.microsoft.com/office/drawing/2014/main" id="{0235FB16-7428-E4DD-EB01-E54C86BF8528}"/>
              </a:ext>
            </a:extLst>
          </p:cNvPr>
          <p:cNvPicPr>
            <a:picLocks noChangeAspect="1"/>
          </p:cNvPicPr>
          <p:nvPr/>
        </p:nvPicPr>
        <p:blipFill>
          <a:blip r:embed="rId3"/>
          <a:stretch>
            <a:fillRect/>
          </a:stretch>
        </p:blipFill>
        <p:spPr>
          <a:xfrm>
            <a:off x="270469" y="4440361"/>
            <a:ext cx="910458" cy="617830"/>
          </a:xfrm>
          <a:prstGeom prst="rect">
            <a:avLst/>
          </a:prstGeom>
        </p:spPr>
      </p:pic>
    </p:spTree>
    <p:extLst>
      <p:ext uri="{BB962C8B-B14F-4D97-AF65-F5344CB8AC3E}">
        <p14:creationId xmlns:p14="http://schemas.microsoft.com/office/powerpoint/2010/main" val="2014275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18"/>
        <p:cNvGrpSpPr/>
        <p:nvPr/>
      </p:nvGrpSpPr>
      <p:grpSpPr>
        <a:xfrm>
          <a:off x="0" y="0"/>
          <a:ext cx="0" cy="0"/>
          <a:chOff x="0" y="0"/>
          <a:chExt cx="0" cy="0"/>
        </a:xfrm>
      </p:grpSpPr>
      <p:sp>
        <p:nvSpPr>
          <p:cNvPr id="521" name="Google Shape;521;p33"/>
          <p:cNvSpPr/>
          <p:nvPr/>
        </p:nvSpPr>
        <p:spPr>
          <a:xfrm rot="2700026">
            <a:off x="1097164" y="1484835"/>
            <a:ext cx="3337773" cy="2901071"/>
          </a:xfrm>
          <a:custGeom>
            <a:avLst/>
            <a:gdLst/>
            <a:ahLst/>
            <a:cxnLst/>
            <a:rect l="l" t="t" r="r" b="b"/>
            <a:pathLst>
              <a:path w="14376" h="12495" extrusionOk="0">
                <a:moveTo>
                  <a:pt x="7162" y="0"/>
                </a:moveTo>
                <a:cubicBezTo>
                  <a:pt x="3523" y="0"/>
                  <a:pt x="0" y="4267"/>
                  <a:pt x="998" y="8034"/>
                </a:cubicBezTo>
                <a:cubicBezTo>
                  <a:pt x="1672" y="10576"/>
                  <a:pt x="4194" y="12494"/>
                  <a:pt x="6817" y="12494"/>
                </a:cubicBezTo>
                <a:cubicBezTo>
                  <a:pt x="6883" y="12494"/>
                  <a:pt x="6950" y="12493"/>
                  <a:pt x="7017" y="12490"/>
                </a:cubicBezTo>
                <a:cubicBezTo>
                  <a:pt x="13009" y="12267"/>
                  <a:pt x="14375" y="4701"/>
                  <a:pt x="10223" y="1169"/>
                </a:cubicBezTo>
                <a:cubicBezTo>
                  <a:pt x="9263" y="352"/>
                  <a:pt x="8208" y="0"/>
                  <a:pt x="7162" y="0"/>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 name="Graphique 5" descr="Point d’interrogation avec un remplissage uni">
            <a:extLst>
              <a:ext uri="{FF2B5EF4-FFF2-40B4-BE49-F238E27FC236}">
                <a16:creationId xmlns:a16="http://schemas.microsoft.com/office/drawing/2014/main" id="{8C86A949-9744-E27D-FDB0-E467314DEF7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28800" y="2042292"/>
            <a:ext cx="1650124" cy="1643555"/>
          </a:xfrm>
          <a:prstGeom prst="rect">
            <a:avLst/>
          </a:prstGeom>
        </p:spPr>
      </p:pic>
      <p:sp>
        <p:nvSpPr>
          <p:cNvPr id="11" name="ZoneTexte 10">
            <a:extLst>
              <a:ext uri="{FF2B5EF4-FFF2-40B4-BE49-F238E27FC236}">
                <a16:creationId xmlns:a16="http://schemas.microsoft.com/office/drawing/2014/main" id="{7FDF3BCC-B360-27E3-BE95-0C51A46C4A44}"/>
              </a:ext>
            </a:extLst>
          </p:cNvPr>
          <p:cNvSpPr txBox="1"/>
          <p:nvPr/>
        </p:nvSpPr>
        <p:spPr>
          <a:xfrm>
            <a:off x="8454258" y="4867603"/>
            <a:ext cx="650327"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sz="1000" dirty="0">
                <a:latin typeface="DM Sans"/>
              </a:rPr>
              <a:t>5/16</a:t>
            </a:r>
          </a:p>
        </p:txBody>
      </p:sp>
      <p:pic>
        <p:nvPicPr>
          <p:cNvPr id="15" name="Image 4" descr="Une image contenant logo&#10;&#10;Description générée automatiquement">
            <a:extLst>
              <a:ext uri="{FF2B5EF4-FFF2-40B4-BE49-F238E27FC236}">
                <a16:creationId xmlns:a16="http://schemas.microsoft.com/office/drawing/2014/main" id="{AE82E1E0-3254-D5E8-40A7-317AB07B263F}"/>
              </a:ext>
            </a:extLst>
          </p:cNvPr>
          <p:cNvPicPr>
            <a:picLocks noChangeAspect="1"/>
          </p:cNvPicPr>
          <p:nvPr/>
        </p:nvPicPr>
        <p:blipFill>
          <a:blip r:embed="rId5"/>
          <a:stretch>
            <a:fillRect/>
          </a:stretch>
        </p:blipFill>
        <p:spPr>
          <a:xfrm>
            <a:off x="270469" y="4440361"/>
            <a:ext cx="910458" cy="617830"/>
          </a:xfrm>
          <a:prstGeom prst="rect">
            <a:avLst/>
          </a:prstGeom>
        </p:spPr>
      </p:pic>
      <p:sp>
        <p:nvSpPr>
          <p:cNvPr id="4" name="Google Shape;305;p31">
            <a:extLst>
              <a:ext uri="{FF2B5EF4-FFF2-40B4-BE49-F238E27FC236}">
                <a16:creationId xmlns:a16="http://schemas.microsoft.com/office/drawing/2014/main" id="{01E01F5E-8176-F93D-07AB-AC8EB365A4CA}"/>
              </a:ext>
            </a:extLst>
          </p:cNvPr>
          <p:cNvSpPr txBox="1">
            <a:spLocks/>
          </p:cNvSpPr>
          <p:nvPr/>
        </p:nvSpPr>
        <p:spPr>
          <a:xfrm>
            <a:off x="528871" y="148863"/>
            <a:ext cx="3322166" cy="4581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2"/>
              </a:buClr>
              <a:buSzPts val="2400"/>
              <a:buFont typeface="Viga"/>
              <a:buNone/>
              <a:defRPr sz="2400" b="0" i="0" u="none" strike="noStrike" cap="none">
                <a:solidFill>
                  <a:schemeClr val="lt2"/>
                </a:solidFill>
                <a:latin typeface="Viga"/>
                <a:ea typeface="Viga"/>
                <a:cs typeface="Viga"/>
                <a:sym typeface="Viga"/>
              </a:defRPr>
            </a:lvl1pPr>
            <a:lvl2pPr marR="0" lvl="1"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2pPr>
            <a:lvl3pPr marR="0" lvl="2"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3pPr>
            <a:lvl4pPr marR="0" lvl="3"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4pPr>
            <a:lvl5pPr marR="0" lvl="4"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5pPr>
            <a:lvl6pPr marR="0" lvl="5"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6pPr>
            <a:lvl7pPr marR="0" lvl="6"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7pPr>
            <a:lvl8pPr marR="0" lvl="7"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8pPr>
            <a:lvl9pPr marR="0" lvl="8"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9pPr>
          </a:lstStyle>
          <a:p>
            <a:r>
              <a:rPr lang="en" sz="2000" b="1" err="1"/>
              <a:t>Partie</a:t>
            </a:r>
            <a:r>
              <a:rPr lang="en" sz="2000" b="1"/>
              <a:t> 1 : Introduction</a:t>
            </a:r>
            <a:endParaRPr lang="fr-FR" sz="2000" b="1"/>
          </a:p>
        </p:txBody>
      </p:sp>
      <p:sp>
        <p:nvSpPr>
          <p:cNvPr id="3" name="Google Shape;520;p33">
            <a:extLst>
              <a:ext uri="{FF2B5EF4-FFF2-40B4-BE49-F238E27FC236}">
                <a16:creationId xmlns:a16="http://schemas.microsoft.com/office/drawing/2014/main" id="{24DE575B-47E6-5E81-9230-61E1B894A7B0}"/>
              </a:ext>
            </a:extLst>
          </p:cNvPr>
          <p:cNvSpPr txBox="1">
            <a:spLocks noGrp="1"/>
          </p:cNvSpPr>
          <p:nvPr>
            <p:ph type="body" idx="1"/>
          </p:nvPr>
        </p:nvSpPr>
        <p:spPr>
          <a:xfrm>
            <a:off x="5042395" y="1283991"/>
            <a:ext cx="3847706" cy="1789500"/>
          </a:xfrm>
          <a:prstGeom prst="rect">
            <a:avLst/>
          </a:prstGeom>
        </p:spPr>
        <p:txBody>
          <a:bodyPr spcFirstLastPara="1" wrap="square" lIns="91425" tIns="91425" rIns="91425" bIns="91425" anchor="t" anchorCtr="0">
            <a:noAutofit/>
          </a:bodyPr>
          <a:lstStyle/>
          <a:p>
            <a:pPr marL="0" indent="0">
              <a:spcAft>
                <a:spcPts val="1600"/>
              </a:spcAft>
              <a:buNone/>
            </a:pPr>
            <a:r>
              <a:rPr lang="en" sz="1400" b="1" dirty="0"/>
              <a:t>Question de recherche :</a:t>
            </a:r>
            <a:endParaRPr lang="en-US" sz="1400" dirty="0"/>
          </a:p>
          <a:p>
            <a:pPr marL="0" indent="0">
              <a:spcAft>
                <a:spcPts val="1600"/>
              </a:spcAft>
              <a:buNone/>
            </a:pPr>
            <a:endParaRPr lang="en" sz="1400" dirty="0"/>
          </a:p>
          <a:p>
            <a:pPr marL="0" indent="0">
              <a:spcAft>
                <a:spcPts val="1600"/>
              </a:spcAft>
              <a:buNone/>
            </a:pPr>
            <a:r>
              <a:rPr lang="en" dirty="0"/>
              <a:t>Comment </a:t>
            </a:r>
            <a:r>
              <a:rPr lang="en" dirty="0" err="1"/>
              <a:t>simuler</a:t>
            </a:r>
            <a:r>
              <a:rPr lang="en" dirty="0"/>
              <a:t> la gestion des </a:t>
            </a:r>
            <a:r>
              <a:rPr lang="en" dirty="0" err="1"/>
              <a:t>ressources</a:t>
            </a:r>
            <a:r>
              <a:rPr lang="en" dirty="0"/>
              <a:t> dans un </a:t>
            </a:r>
            <a:r>
              <a:rPr lang="en" dirty="0" err="1"/>
              <a:t>système</a:t>
            </a:r>
            <a:r>
              <a:rPr lang="en" dirty="0"/>
              <a:t> </a:t>
            </a:r>
            <a:r>
              <a:rPr lang="en" dirty="0" err="1"/>
              <a:t>pervasif</a:t>
            </a:r>
            <a:r>
              <a:rPr lang="en"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18"/>
        <p:cNvGrpSpPr/>
        <p:nvPr/>
      </p:nvGrpSpPr>
      <p:grpSpPr>
        <a:xfrm>
          <a:off x="0" y="0"/>
          <a:ext cx="0" cy="0"/>
          <a:chOff x="0" y="0"/>
          <a:chExt cx="0" cy="0"/>
        </a:xfrm>
      </p:grpSpPr>
      <p:sp>
        <p:nvSpPr>
          <p:cNvPr id="520" name="Google Shape;520;p33"/>
          <p:cNvSpPr txBox="1">
            <a:spLocks noGrp="1"/>
          </p:cNvSpPr>
          <p:nvPr>
            <p:ph type="body" idx="1"/>
          </p:nvPr>
        </p:nvSpPr>
        <p:spPr>
          <a:xfrm>
            <a:off x="5042395" y="1283991"/>
            <a:ext cx="3847706" cy="1789500"/>
          </a:xfrm>
          <a:prstGeom prst="rect">
            <a:avLst/>
          </a:prstGeom>
        </p:spPr>
        <p:txBody>
          <a:bodyPr spcFirstLastPara="1" wrap="square" lIns="91425" tIns="91425" rIns="91425" bIns="91425" anchor="t" anchorCtr="0">
            <a:noAutofit/>
          </a:bodyPr>
          <a:lstStyle/>
          <a:p>
            <a:pPr marL="0" indent="0">
              <a:spcAft>
                <a:spcPts val="1600"/>
              </a:spcAft>
              <a:buNone/>
            </a:pPr>
            <a:r>
              <a:rPr lang="en" sz="1400" b="1" dirty="0"/>
              <a:t>Question de recherche :</a:t>
            </a:r>
            <a:endParaRPr lang="en-US" sz="1400" dirty="0"/>
          </a:p>
          <a:p>
            <a:pPr marL="0" indent="0">
              <a:spcAft>
                <a:spcPts val="1600"/>
              </a:spcAft>
              <a:buNone/>
            </a:pPr>
            <a:endParaRPr lang="en" sz="1400" dirty="0"/>
          </a:p>
          <a:p>
            <a:pPr marL="0" indent="0">
              <a:spcAft>
                <a:spcPts val="1600"/>
              </a:spcAft>
              <a:buNone/>
            </a:pPr>
            <a:r>
              <a:rPr lang="en" dirty="0"/>
              <a:t>Comment </a:t>
            </a:r>
            <a:r>
              <a:rPr lang="en" dirty="0" err="1"/>
              <a:t>simuler</a:t>
            </a:r>
            <a:r>
              <a:rPr lang="en" dirty="0"/>
              <a:t> la gestion des </a:t>
            </a:r>
            <a:r>
              <a:rPr lang="en" dirty="0" err="1"/>
              <a:t>ressources</a:t>
            </a:r>
            <a:r>
              <a:rPr lang="en" dirty="0"/>
              <a:t> dans un </a:t>
            </a:r>
            <a:r>
              <a:rPr lang="en" dirty="0" err="1"/>
              <a:t>système</a:t>
            </a:r>
            <a:r>
              <a:rPr lang="en" dirty="0"/>
              <a:t> </a:t>
            </a:r>
            <a:r>
              <a:rPr lang="en" dirty="0" err="1"/>
              <a:t>pervasif</a:t>
            </a:r>
            <a:r>
              <a:rPr lang="en" dirty="0"/>
              <a:t> ?</a:t>
            </a:r>
          </a:p>
        </p:txBody>
      </p:sp>
      <p:sp>
        <p:nvSpPr>
          <p:cNvPr id="521" name="Google Shape;521;p33"/>
          <p:cNvSpPr/>
          <p:nvPr/>
        </p:nvSpPr>
        <p:spPr>
          <a:xfrm rot="2700026">
            <a:off x="1097164" y="1484835"/>
            <a:ext cx="3337773" cy="2901071"/>
          </a:xfrm>
          <a:custGeom>
            <a:avLst/>
            <a:gdLst/>
            <a:ahLst/>
            <a:cxnLst/>
            <a:rect l="l" t="t" r="r" b="b"/>
            <a:pathLst>
              <a:path w="14376" h="12495" extrusionOk="0">
                <a:moveTo>
                  <a:pt x="7162" y="0"/>
                </a:moveTo>
                <a:cubicBezTo>
                  <a:pt x="3523" y="0"/>
                  <a:pt x="0" y="4267"/>
                  <a:pt x="998" y="8034"/>
                </a:cubicBezTo>
                <a:cubicBezTo>
                  <a:pt x="1672" y="10576"/>
                  <a:pt x="4194" y="12494"/>
                  <a:pt x="6817" y="12494"/>
                </a:cubicBezTo>
                <a:cubicBezTo>
                  <a:pt x="6883" y="12494"/>
                  <a:pt x="6950" y="12493"/>
                  <a:pt x="7017" y="12490"/>
                </a:cubicBezTo>
                <a:cubicBezTo>
                  <a:pt x="13009" y="12267"/>
                  <a:pt x="14375" y="4701"/>
                  <a:pt x="10223" y="1169"/>
                </a:cubicBezTo>
                <a:cubicBezTo>
                  <a:pt x="9263" y="352"/>
                  <a:pt x="8208" y="0"/>
                  <a:pt x="7162" y="0"/>
                </a:cubicBezTo>
                <a:close/>
              </a:path>
            </a:pathLst>
          </a:custGeom>
          <a:gradFill>
            <a:gsLst>
              <a:gs pos="0">
                <a:srgbClr val="8BE3FF"/>
              </a:gs>
              <a:gs pos="100000">
                <a:srgbClr val="ACFFD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 name="Graphique 5" descr="Point d’interrogation avec un remplissage uni">
            <a:extLst>
              <a:ext uri="{FF2B5EF4-FFF2-40B4-BE49-F238E27FC236}">
                <a16:creationId xmlns:a16="http://schemas.microsoft.com/office/drawing/2014/main" id="{8C86A949-9744-E27D-FDB0-E467314DEF7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28800" y="2042292"/>
            <a:ext cx="1650124" cy="1643555"/>
          </a:xfrm>
          <a:prstGeom prst="rect">
            <a:avLst/>
          </a:prstGeom>
        </p:spPr>
      </p:pic>
      <p:sp>
        <p:nvSpPr>
          <p:cNvPr id="2" name="ZoneTexte 1">
            <a:extLst>
              <a:ext uri="{FF2B5EF4-FFF2-40B4-BE49-F238E27FC236}">
                <a16:creationId xmlns:a16="http://schemas.microsoft.com/office/drawing/2014/main" id="{B8C98F2E-7F82-E4F5-CE14-6F5ABC9BD2C5}"/>
              </a:ext>
            </a:extLst>
          </p:cNvPr>
          <p:cNvSpPr txBox="1"/>
          <p:nvPr/>
        </p:nvSpPr>
        <p:spPr>
          <a:xfrm>
            <a:off x="5393121" y="3153103"/>
            <a:ext cx="2318844" cy="5058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fr-FR"/>
          </a:p>
        </p:txBody>
      </p:sp>
      <p:sp>
        <p:nvSpPr>
          <p:cNvPr id="3" name="ZoneTexte 2">
            <a:extLst>
              <a:ext uri="{FF2B5EF4-FFF2-40B4-BE49-F238E27FC236}">
                <a16:creationId xmlns:a16="http://schemas.microsoft.com/office/drawing/2014/main" id="{0E740B29-3EF2-2B31-BFE6-D888914D4BCB}"/>
              </a:ext>
            </a:extLst>
          </p:cNvPr>
          <p:cNvSpPr txBox="1"/>
          <p:nvPr/>
        </p:nvSpPr>
        <p:spPr>
          <a:xfrm>
            <a:off x="5038396" y="3455277"/>
            <a:ext cx="318594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1200" i="1">
                <a:solidFill>
                  <a:srgbClr val="FF0000"/>
                </a:solidFill>
                <a:latin typeface="Catamaran"/>
              </a:rPr>
              <a:t>Réponse : Avant de savoir comment simuler il faut savoir QUOI simuler !</a:t>
            </a:r>
          </a:p>
        </p:txBody>
      </p:sp>
      <p:sp>
        <p:nvSpPr>
          <p:cNvPr id="6" name="ZoneTexte 5">
            <a:extLst>
              <a:ext uri="{FF2B5EF4-FFF2-40B4-BE49-F238E27FC236}">
                <a16:creationId xmlns:a16="http://schemas.microsoft.com/office/drawing/2014/main" id="{2B3D18D1-589D-A1F6-1F4E-4CFABFC31D30}"/>
              </a:ext>
            </a:extLst>
          </p:cNvPr>
          <p:cNvSpPr txBox="1"/>
          <p:nvPr/>
        </p:nvSpPr>
        <p:spPr>
          <a:xfrm>
            <a:off x="8454258" y="4867603"/>
            <a:ext cx="650327"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sz="1000" dirty="0">
                <a:latin typeface="DM Sans"/>
              </a:rPr>
              <a:t>6/16</a:t>
            </a:r>
          </a:p>
        </p:txBody>
      </p:sp>
      <p:pic>
        <p:nvPicPr>
          <p:cNvPr id="11" name="Image 4" descr="Une image contenant logo&#10;&#10;Description générée automatiquement">
            <a:extLst>
              <a:ext uri="{FF2B5EF4-FFF2-40B4-BE49-F238E27FC236}">
                <a16:creationId xmlns:a16="http://schemas.microsoft.com/office/drawing/2014/main" id="{1AB14BA9-509A-10AC-4BAA-8E4550695407}"/>
              </a:ext>
            </a:extLst>
          </p:cNvPr>
          <p:cNvPicPr>
            <a:picLocks noChangeAspect="1"/>
          </p:cNvPicPr>
          <p:nvPr/>
        </p:nvPicPr>
        <p:blipFill>
          <a:blip r:embed="rId5"/>
          <a:stretch>
            <a:fillRect/>
          </a:stretch>
        </p:blipFill>
        <p:spPr>
          <a:xfrm>
            <a:off x="270469" y="4440361"/>
            <a:ext cx="910458" cy="617830"/>
          </a:xfrm>
          <a:prstGeom prst="rect">
            <a:avLst/>
          </a:prstGeom>
        </p:spPr>
      </p:pic>
      <p:sp>
        <p:nvSpPr>
          <p:cNvPr id="8" name="Google Shape;305;p31">
            <a:extLst>
              <a:ext uri="{FF2B5EF4-FFF2-40B4-BE49-F238E27FC236}">
                <a16:creationId xmlns:a16="http://schemas.microsoft.com/office/drawing/2014/main" id="{4C763537-0C4A-946F-23CE-ACCD2394B4C9}"/>
              </a:ext>
            </a:extLst>
          </p:cNvPr>
          <p:cNvSpPr txBox="1">
            <a:spLocks/>
          </p:cNvSpPr>
          <p:nvPr/>
        </p:nvSpPr>
        <p:spPr>
          <a:xfrm>
            <a:off x="528871" y="148863"/>
            <a:ext cx="3322166" cy="4581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2"/>
              </a:buClr>
              <a:buSzPts val="2400"/>
              <a:buFont typeface="Viga"/>
              <a:buNone/>
              <a:defRPr sz="2400" b="0" i="0" u="none" strike="noStrike" cap="none">
                <a:solidFill>
                  <a:schemeClr val="lt2"/>
                </a:solidFill>
                <a:latin typeface="Viga"/>
                <a:ea typeface="Viga"/>
                <a:cs typeface="Viga"/>
                <a:sym typeface="Viga"/>
              </a:defRPr>
            </a:lvl1pPr>
            <a:lvl2pPr marR="0" lvl="1"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2pPr>
            <a:lvl3pPr marR="0" lvl="2"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3pPr>
            <a:lvl4pPr marR="0" lvl="3"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4pPr>
            <a:lvl5pPr marR="0" lvl="4"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5pPr>
            <a:lvl6pPr marR="0" lvl="5"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6pPr>
            <a:lvl7pPr marR="0" lvl="6"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7pPr>
            <a:lvl8pPr marR="0" lvl="7"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8pPr>
            <a:lvl9pPr marR="0" lvl="8"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9pPr>
          </a:lstStyle>
          <a:p>
            <a:r>
              <a:rPr lang="en" sz="2000" b="1" err="1"/>
              <a:t>Partie</a:t>
            </a:r>
            <a:r>
              <a:rPr lang="en" sz="2000" b="1"/>
              <a:t> 1 : Introduction</a:t>
            </a:r>
            <a:endParaRPr lang="fr-FR" sz="2000" b="1"/>
          </a:p>
        </p:txBody>
      </p:sp>
    </p:spTree>
    <p:extLst>
      <p:ext uri="{BB962C8B-B14F-4D97-AF65-F5344CB8AC3E}">
        <p14:creationId xmlns:p14="http://schemas.microsoft.com/office/powerpoint/2010/main" val="29202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6" name="Google Shape;306;p31"/>
          <p:cNvSpPr txBox="1">
            <a:spLocks noGrp="1"/>
          </p:cNvSpPr>
          <p:nvPr>
            <p:ph type="subTitle" idx="1"/>
          </p:nvPr>
        </p:nvSpPr>
        <p:spPr>
          <a:xfrm>
            <a:off x="685366" y="896486"/>
            <a:ext cx="5409526" cy="552383"/>
          </a:xfrm>
          <a:prstGeom prst="rect">
            <a:avLst/>
          </a:prstGeom>
        </p:spPr>
        <p:txBody>
          <a:bodyPr spcFirstLastPara="1" wrap="square" lIns="91425" tIns="91425" rIns="91425" bIns="91425" anchor="t" anchorCtr="0">
            <a:noAutofit/>
          </a:bodyPr>
          <a:lstStyle/>
          <a:p>
            <a:pPr marL="0" indent="0" algn="l"/>
            <a:r>
              <a:rPr lang="en" sz="1600" b="1">
                <a:solidFill>
                  <a:schemeClr val="lt2"/>
                </a:solidFill>
              </a:rPr>
              <a:t>Premières étapes de contributions.</a:t>
            </a:r>
          </a:p>
        </p:txBody>
      </p:sp>
      <p:cxnSp>
        <p:nvCxnSpPr>
          <p:cNvPr id="323" name="Google Shape;323;p31"/>
          <p:cNvCxnSpPr/>
          <p:nvPr/>
        </p:nvCxnSpPr>
        <p:spPr>
          <a:xfrm>
            <a:off x="762071" y="675401"/>
            <a:ext cx="7339500" cy="0"/>
          </a:xfrm>
          <a:prstGeom prst="straightConnector1">
            <a:avLst/>
          </a:prstGeom>
          <a:noFill/>
          <a:ln w="19050" cap="flat" cmpd="sng">
            <a:solidFill>
              <a:schemeClr val="lt1"/>
            </a:solidFill>
            <a:prstDash val="solid"/>
            <a:round/>
            <a:headEnd type="oval" w="med" len="med"/>
            <a:tailEnd type="oval" w="med" len="med"/>
          </a:ln>
        </p:spPr>
      </p:cxnSp>
      <p:sp>
        <p:nvSpPr>
          <p:cNvPr id="34" name="ZoneTexte 33">
            <a:extLst>
              <a:ext uri="{FF2B5EF4-FFF2-40B4-BE49-F238E27FC236}">
                <a16:creationId xmlns:a16="http://schemas.microsoft.com/office/drawing/2014/main" id="{AAC8ABE6-C0D2-AE10-3869-9133B8BCBF46}"/>
              </a:ext>
            </a:extLst>
          </p:cNvPr>
          <p:cNvSpPr txBox="1"/>
          <p:nvPr/>
        </p:nvSpPr>
        <p:spPr>
          <a:xfrm>
            <a:off x="679118" y="1455772"/>
            <a:ext cx="8186001"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dirty="0">
                <a:latin typeface="DM Sans"/>
              </a:rPr>
              <a:t>Méthodologie : recherche dans la littératures des composants d'un systèmes pervasif</a:t>
            </a:r>
          </a:p>
        </p:txBody>
      </p:sp>
      <p:sp>
        <p:nvSpPr>
          <p:cNvPr id="35" name="ZoneTexte 34">
            <a:extLst>
              <a:ext uri="{FF2B5EF4-FFF2-40B4-BE49-F238E27FC236}">
                <a16:creationId xmlns:a16="http://schemas.microsoft.com/office/drawing/2014/main" id="{22D3B04F-D81E-6282-261B-D9074EBCA7FE}"/>
              </a:ext>
            </a:extLst>
          </p:cNvPr>
          <p:cNvSpPr txBox="1"/>
          <p:nvPr/>
        </p:nvSpPr>
        <p:spPr>
          <a:xfrm>
            <a:off x="-339428" y="1904922"/>
            <a:ext cx="370682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dirty="0">
                <a:latin typeface="DM Sans"/>
              </a:rPr>
              <a:t>Entités de Base :</a:t>
            </a:r>
            <a:endParaRPr lang="fr-FR" dirty="0"/>
          </a:p>
        </p:txBody>
      </p:sp>
      <p:sp>
        <p:nvSpPr>
          <p:cNvPr id="36" name="ZoneTexte 35">
            <a:extLst>
              <a:ext uri="{FF2B5EF4-FFF2-40B4-BE49-F238E27FC236}">
                <a16:creationId xmlns:a16="http://schemas.microsoft.com/office/drawing/2014/main" id="{AE72FEE8-DFA8-C50A-6286-A19C2AAA708B}"/>
              </a:ext>
            </a:extLst>
          </p:cNvPr>
          <p:cNvSpPr txBox="1"/>
          <p:nvPr/>
        </p:nvSpPr>
        <p:spPr>
          <a:xfrm>
            <a:off x="681656" y="2164920"/>
            <a:ext cx="7662285"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fr-FR" sz="1200" i="1">
              <a:latin typeface="DM Sans"/>
            </a:endParaRPr>
          </a:p>
        </p:txBody>
      </p:sp>
      <p:sp>
        <p:nvSpPr>
          <p:cNvPr id="42" name="ZoneTexte 41">
            <a:extLst>
              <a:ext uri="{FF2B5EF4-FFF2-40B4-BE49-F238E27FC236}">
                <a16:creationId xmlns:a16="http://schemas.microsoft.com/office/drawing/2014/main" id="{990B396B-957C-FA38-FC94-9E7D69CBFF46}"/>
              </a:ext>
            </a:extLst>
          </p:cNvPr>
          <p:cNvSpPr txBox="1"/>
          <p:nvPr/>
        </p:nvSpPr>
        <p:spPr>
          <a:xfrm>
            <a:off x="8454258" y="4867603"/>
            <a:ext cx="650327"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sz="1000" dirty="0">
                <a:latin typeface="DM Sans"/>
              </a:rPr>
              <a:t>7/16</a:t>
            </a:r>
          </a:p>
        </p:txBody>
      </p:sp>
      <p:pic>
        <p:nvPicPr>
          <p:cNvPr id="2" name="Image 2" descr="Une image contenant diagramme&#10;&#10;Description générée automatiquement">
            <a:extLst>
              <a:ext uri="{FF2B5EF4-FFF2-40B4-BE49-F238E27FC236}">
                <a16:creationId xmlns:a16="http://schemas.microsoft.com/office/drawing/2014/main" id="{035CD39C-9648-6F92-E619-EE5B90F8AB1D}"/>
              </a:ext>
            </a:extLst>
          </p:cNvPr>
          <p:cNvPicPr>
            <a:picLocks noChangeAspect="1"/>
          </p:cNvPicPr>
          <p:nvPr/>
        </p:nvPicPr>
        <p:blipFill>
          <a:blip r:embed="rId3"/>
          <a:stretch>
            <a:fillRect/>
          </a:stretch>
        </p:blipFill>
        <p:spPr>
          <a:xfrm>
            <a:off x="764005" y="2332923"/>
            <a:ext cx="3653088" cy="1921443"/>
          </a:xfrm>
          <a:prstGeom prst="rect">
            <a:avLst/>
          </a:prstGeom>
        </p:spPr>
      </p:pic>
      <p:sp>
        <p:nvSpPr>
          <p:cNvPr id="3" name="ZoneTexte 2">
            <a:extLst>
              <a:ext uri="{FF2B5EF4-FFF2-40B4-BE49-F238E27FC236}">
                <a16:creationId xmlns:a16="http://schemas.microsoft.com/office/drawing/2014/main" id="{0492E5B8-4418-850B-E3DC-5715708174D7}"/>
              </a:ext>
            </a:extLst>
          </p:cNvPr>
          <p:cNvSpPr txBox="1"/>
          <p:nvPr/>
        </p:nvSpPr>
        <p:spPr>
          <a:xfrm>
            <a:off x="4729913" y="2458953"/>
            <a:ext cx="3616993"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900" b="1" u="sng">
                <a:latin typeface="DM Sans"/>
              </a:rPr>
              <a:t>Application Manager :</a:t>
            </a:r>
            <a:r>
              <a:rPr lang="fr-FR" sz="800">
                <a:solidFill>
                  <a:schemeClr val="tx1"/>
                </a:solidFill>
                <a:latin typeface="DM Sans"/>
              </a:rPr>
              <a:t> </a:t>
            </a:r>
            <a:r>
              <a:rPr lang="fr-FR" sz="900">
                <a:solidFill>
                  <a:schemeClr val="tx1"/>
                </a:solidFill>
                <a:latin typeface="DM Sans"/>
              </a:rPr>
              <a:t>A </a:t>
            </a:r>
            <a:r>
              <a:rPr lang="fr-FR" sz="900" err="1">
                <a:solidFill>
                  <a:schemeClr val="tx1"/>
                </a:solidFill>
                <a:latin typeface="DM Sans"/>
              </a:rPr>
              <a:t>Context-Aware</a:t>
            </a:r>
            <a:r>
              <a:rPr lang="fr-FR" sz="900">
                <a:solidFill>
                  <a:schemeClr val="tx1"/>
                </a:solidFill>
                <a:latin typeface="DM Sans"/>
              </a:rPr>
              <a:t> Application Manager for Pervasive </a:t>
            </a:r>
            <a:r>
              <a:rPr lang="fr-FR" sz="900" err="1">
                <a:solidFill>
                  <a:schemeClr val="tx1"/>
                </a:solidFill>
                <a:latin typeface="DM Sans"/>
              </a:rPr>
              <a:t>Computing</a:t>
            </a:r>
            <a:r>
              <a:rPr lang="fr-FR" sz="900">
                <a:solidFill>
                  <a:schemeClr val="tx1"/>
                </a:solidFill>
                <a:latin typeface="DM Sans"/>
              </a:rPr>
              <a:t> </a:t>
            </a:r>
            <a:r>
              <a:rPr lang="fr-FR" sz="900" err="1">
                <a:solidFill>
                  <a:schemeClr val="tx1"/>
                </a:solidFill>
                <a:latin typeface="DM Sans"/>
              </a:rPr>
              <a:t>Environments</a:t>
            </a:r>
            <a:r>
              <a:rPr lang="fr-FR" sz="900">
                <a:solidFill>
                  <a:schemeClr val="tx1"/>
                </a:solidFill>
                <a:latin typeface="DM Sans"/>
              </a:rPr>
              <a:t>" Auteurs : Pravin Shankar, Aniruddha S. Gokhale, et Douglas C. Schmidt Source : IEEE Transactions on Software Engineering, vol. 34, no. 2, pp. 162-180, mars-avril 2008.</a:t>
            </a:r>
            <a:endParaRPr lang="fr-FR">
              <a:solidFill>
                <a:schemeClr val="tx1"/>
              </a:solidFill>
              <a:latin typeface="DM Sans"/>
            </a:endParaRPr>
          </a:p>
          <a:p>
            <a:endParaRPr lang="fr-FR" sz="900">
              <a:latin typeface="DM Sans"/>
            </a:endParaRPr>
          </a:p>
          <a:p>
            <a:r>
              <a:rPr lang="fr-FR" sz="900" b="1" u="sng">
                <a:latin typeface="DM Sans"/>
              </a:rPr>
              <a:t>Ressource Manager :</a:t>
            </a:r>
            <a:r>
              <a:rPr lang="fr-FR" sz="900">
                <a:latin typeface="DM Sans"/>
              </a:rPr>
              <a:t> </a:t>
            </a:r>
            <a:r>
              <a:rPr lang="fr-FR" sz="900" err="1">
                <a:latin typeface="DM Sans"/>
              </a:rPr>
              <a:t>Estublier</a:t>
            </a:r>
            <a:r>
              <a:rPr lang="fr-FR" sz="900">
                <a:latin typeface="DM Sans"/>
              </a:rPr>
              <a:t>, J., Vega, G., &amp; </a:t>
            </a:r>
            <a:r>
              <a:rPr lang="fr-FR" sz="900" err="1">
                <a:latin typeface="DM Sans"/>
              </a:rPr>
              <a:t>Damou</a:t>
            </a:r>
            <a:r>
              <a:rPr lang="fr-FR" sz="900">
                <a:latin typeface="DM Sans"/>
              </a:rPr>
              <a:t>, E. (2007). Resource management for pervasive </a:t>
            </a:r>
            <a:r>
              <a:rPr lang="fr-FR" sz="900" err="1">
                <a:latin typeface="DM Sans"/>
              </a:rPr>
              <a:t>systems</a:t>
            </a:r>
            <a:r>
              <a:rPr lang="fr-FR" sz="900">
                <a:latin typeface="DM Sans"/>
              </a:rPr>
              <a:t>. Journal of </a:t>
            </a:r>
            <a:r>
              <a:rPr lang="fr-FR" sz="900" err="1">
                <a:latin typeface="DM Sans"/>
              </a:rPr>
              <a:t>Systems</a:t>
            </a:r>
            <a:r>
              <a:rPr lang="fr-FR" sz="900">
                <a:latin typeface="DM Sans"/>
              </a:rPr>
              <a:t> and Software, 80(11), 1767-1782.</a:t>
            </a:r>
          </a:p>
          <a:p>
            <a:endParaRPr lang="fr-FR" sz="900">
              <a:latin typeface="DM Sans"/>
            </a:endParaRPr>
          </a:p>
          <a:p>
            <a:r>
              <a:rPr lang="fr-FR" sz="900" b="1" u="sng">
                <a:latin typeface="DM Sans"/>
              </a:rPr>
              <a:t>Ressource :</a:t>
            </a:r>
            <a:r>
              <a:rPr lang="fr-FR" sz="900" b="1">
                <a:latin typeface="DM Sans"/>
              </a:rPr>
              <a:t> </a:t>
            </a:r>
            <a:r>
              <a:rPr lang="fr-FR" sz="900">
                <a:latin typeface="DM Sans"/>
              </a:rPr>
              <a:t>Weiser, M. (1991). The Computer for the 21st Century. Scientific American, 265(3), 94-104.</a:t>
            </a:r>
          </a:p>
        </p:txBody>
      </p:sp>
      <p:pic>
        <p:nvPicPr>
          <p:cNvPr id="6" name="Image 4" descr="Une image contenant logo&#10;&#10;Description générée automatiquement">
            <a:extLst>
              <a:ext uri="{FF2B5EF4-FFF2-40B4-BE49-F238E27FC236}">
                <a16:creationId xmlns:a16="http://schemas.microsoft.com/office/drawing/2014/main" id="{C20001F5-8319-1144-83BA-F44211DEA432}"/>
              </a:ext>
            </a:extLst>
          </p:cNvPr>
          <p:cNvPicPr>
            <a:picLocks noChangeAspect="1"/>
          </p:cNvPicPr>
          <p:nvPr/>
        </p:nvPicPr>
        <p:blipFill>
          <a:blip r:embed="rId4"/>
          <a:stretch>
            <a:fillRect/>
          </a:stretch>
        </p:blipFill>
        <p:spPr>
          <a:xfrm>
            <a:off x="270469" y="4440361"/>
            <a:ext cx="910458" cy="617830"/>
          </a:xfrm>
          <a:prstGeom prst="rect">
            <a:avLst/>
          </a:prstGeom>
        </p:spPr>
      </p:pic>
      <p:sp>
        <p:nvSpPr>
          <p:cNvPr id="8" name="Google Shape;305;p31">
            <a:extLst>
              <a:ext uri="{FF2B5EF4-FFF2-40B4-BE49-F238E27FC236}">
                <a16:creationId xmlns:a16="http://schemas.microsoft.com/office/drawing/2014/main" id="{6A600B82-A6D3-346A-3CE6-F72D6862E0FF}"/>
              </a:ext>
            </a:extLst>
          </p:cNvPr>
          <p:cNvSpPr txBox="1">
            <a:spLocks/>
          </p:cNvSpPr>
          <p:nvPr/>
        </p:nvSpPr>
        <p:spPr>
          <a:xfrm>
            <a:off x="529931" y="406440"/>
            <a:ext cx="8090843" cy="305164"/>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2"/>
              </a:buClr>
              <a:buSzPts val="2400"/>
              <a:buFont typeface="Viga"/>
              <a:buNone/>
              <a:defRPr sz="2400" b="0" i="0" u="none" strike="noStrike" cap="none">
                <a:solidFill>
                  <a:schemeClr val="lt2"/>
                </a:solidFill>
                <a:latin typeface="Viga"/>
                <a:ea typeface="Viga"/>
                <a:cs typeface="Viga"/>
                <a:sym typeface="Viga"/>
              </a:defRPr>
            </a:lvl1pPr>
            <a:lvl2pPr marR="0" lvl="1"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2pPr>
            <a:lvl3pPr marR="0" lvl="2"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3pPr>
            <a:lvl4pPr marR="0" lvl="3"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4pPr>
            <a:lvl5pPr marR="0" lvl="4"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5pPr>
            <a:lvl6pPr marR="0" lvl="5"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6pPr>
            <a:lvl7pPr marR="0" lvl="6"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7pPr>
            <a:lvl8pPr marR="0" lvl="7"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8pPr>
            <a:lvl9pPr marR="0" lvl="8"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9pPr>
          </a:lstStyle>
          <a:p>
            <a:r>
              <a:rPr lang="en" sz="1800" b="1" dirty="0" err="1"/>
              <a:t>Partie</a:t>
            </a:r>
            <a:r>
              <a:rPr lang="en" sz="1800" b="1" dirty="0"/>
              <a:t> 2 : </a:t>
            </a:r>
            <a:r>
              <a:rPr lang="en" sz="1800" b="1" dirty="0" err="1"/>
              <a:t>modèle</a:t>
            </a:r>
            <a:r>
              <a:rPr lang="en" sz="1800" b="1" dirty="0"/>
              <a:t> de </a:t>
            </a:r>
            <a:r>
              <a:rPr lang="en" sz="1800" b="1" dirty="0" err="1"/>
              <a:t>système</a:t>
            </a:r>
            <a:r>
              <a:rPr lang="en" sz="1800" b="1" dirty="0"/>
              <a:t> </a:t>
            </a:r>
            <a:r>
              <a:rPr lang="en" sz="1800" b="1" dirty="0" err="1"/>
              <a:t>pervasif</a:t>
            </a:r>
            <a:r>
              <a:rPr lang="en" sz="1800" b="1" dirty="0"/>
              <a:t> du point de </a:t>
            </a:r>
            <a:r>
              <a:rPr lang="en" sz="1800" b="1" dirty="0" err="1"/>
              <a:t>vue</a:t>
            </a:r>
            <a:r>
              <a:rPr lang="en" sz="1800" b="1" dirty="0"/>
              <a:t> </a:t>
            </a:r>
            <a:endParaRPr lang="en" b="1" dirty="0"/>
          </a:p>
          <a:p>
            <a:r>
              <a:rPr lang="en" sz="1800" b="1" dirty="0"/>
              <a:t>de la gestion des </a:t>
            </a:r>
            <a:r>
              <a:rPr lang="en" sz="1800" b="1" dirty="0" err="1"/>
              <a:t>ressources</a:t>
            </a:r>
            <a:endParaRPr lang="en" b="1" dirty="0" err="1"/>
          </a:p>
        </p:txBody>
      </p:sp>
    </p:spTree>
    <p:extLst>
      <p:ext uri="{BB962C8B-B14F-4D97-AF65-F5344CB8AC3E}">
        <p14:creationId xmlns:p14="http://schemas.microsoft.com/office/powerpoint/2010/main" val="3788174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9" name="Google Shape;329;p32"/>
          <p:cNvSpPr txBox="1">
            <a:spLocks noGrp="1"/>
          </p:cNvSpPr>
          <p:nvPr>
            <p:ph type="body" idx="1"/>
          </p:nvPr>
        </p:nvSpPr>
        <p:spPr>
          <a:xfrm>
            <a:off x="725516" y="1474866"/>
            <a:ext cx="3074579" cy="2810933"/>
          </a:xfrm>
          <a:prstGeom prst="rect">
            <a:avLst/>
          </a:prstGeom>
        </p:spPr>
        <p:txBody>
          <a:bodyPr spcFirstLastPara="1" wrap="square" lIns="91425" tIns="91425" rIns="91425" bIns="91425" anchor="t" anchorCtr="0">
            <a:noAutofit/>
          </a:bodyPr>
          <a:lstStyle/>
          <a:p>
            <a:pPr marL="0" indent="0">
              <a:buNone/>
            </a:pPr>
            <a:r>
              <a:rPr lang="fr-FR" sz="900" b="1" u="sng" dirty="0">
                <a:solidFill>
                  <a:srgbClr val="000000"/>
                </a:solidFill>
                <a:cs typeface="Arial"/>
              </a:rPr>
              <a:t>Application </a:t>
            </a:r>
            <a:r>
              <a:rPr lang="fr-FR" sz="900" b="1" u="sng" err="1">
                <a:solidFill>
                  <a:srgbClr val="000000"/>
                </a:solidFill>
                <a:cs typeface="Arial"/>
              </a:rPr>
              <a:t>Context</a:t>
            </a:r>
            <a:r>
              <a:rPr lang="fr-FR" sz="900" b="1" u="sng" dirty="0">
                <a:solidFill>
                  <a:srgbClr val="000000"/>
                </a:solidFill>
                <a:cs typeface="Arial"/>
              </a:rPr>
              <a:t> Manager :</a:t>
            </a:r>
            <a:r>
              <a:rPr lang="fr-FR" sz="800" dirty="0">
                <a:solidFill>
                  <a:schemeClr val="tx1"/>
                </a:solidFill>
                <a:cs typeface="Arial"/>
              </a:rPr>
              <a:t> </a:t>
            </a:r>
            <a:r>
              <a:rPr lang="fr-FR" sz="800" dirty="0">
                <a:solidFill>
                  <a:schemeClr val="tx1">
                    <a:lumMod val="50000"/>
                    <a:lumOff val="50000"/>
                  </a:schemeClr>
                </a:solidFill>
                <a:cs typeface="Arial"/>
              </a:rPr>
              <a:t>A </a:t>
            </a:r>
            <a:r>
              <a:rPr lang="fr-FR" sz="800" err="1">
                <a:solidFill>
                  <a:schemeClr val="tx1">
                    <a:lumMod val="50000"/>
                    <a:lumOff val="50000"/>
                  </a:schemeClr>
                </a:solidFill>
                <a:cs typeface="Arial"/>
              </a:rPr>
              <a:t>Context-Aware</a:t>
            </a:r>
            <a:r>
              <a:rPr lang="fr-FR" sz="800" dirty="0">
                <a:solidFill>
                  <a:schemeClr val="tx1">
                    <a:lumMod val="50000"/>
                    <a:lumOff val="50000"/>
                  </a:schemeClr>
                </a:solidFill>
                <a:cs typeface="Arial"/>
              </a:rPr>
              <a:t> Application Manager for Pervasive </a:t>
            </a:r>
            <a:r>
              <a:rPr lang="fr-FR" sz="800" err="1">
                <a:solidFill>
                  <a:schemeClr val="tx1">
                    <a:lumMod val="50000"/>
                    <a:lumOff val="50000"/>
                  </a:schemeClr>
                </a:solidFill>
                <a:cs typeface="Arial"/>
              </a:rPr>
              <a:t>Computing</a:t>
            </a:r>
            <a:r>
              <a:rPr lang="fr-FR" sz="800" dirty="0">
                <a:solidFill>
                  <a:schemeClr val="tx1">
                    <a:lumMod val="50000"/>
                    <a:lumOff val="50000"/>
                  </a:schemeClr>
                </a:solidFill>
                <a:cs typeface="Arial"/>
              </a:rPr>
              <a:t> </a:t>
            </a:r>
            <a:r>
              <a:rPr lang="fr-FR" sz="800" err="1">
                <a:solidFill>
                  <a:schemeClr val="tx1">
                    <a:lumMod val="50000"/>
                    <a:lumOff val="50000"/>
                  </a:schemeClr>
                </a:solidFill>
                <a:cs typeface="Arial"/>
              </a:rPr>
              <a:t>Environments</a:t>
            </a:r>
            <a:r>
              <a:rPr lang="fr-FR" sz="800" dirty="0">
                <a:solidFill>
                  <a:schemeClr val="tx1">
                    <a:lumMod val="50000"/>
                    <a:lumOff val="50000"/>
                  </a:schemeClr>
                </a:solidFill>
                <a:cs typeface="Arial"/>
              </a:rPr>
              <a:t>" Auteurs : Pravin Shankar, Aniruddha S. Gokhale, et Douglas C. Schmidt Source : IEEE Transactions on Software Engineering, vol. 34, no. 2, pp. 162-180, mars-avril 2008.</a:t>
            </a:r>
          </a:p>
          <a:p>
            <a:pPr marL="0" indent="0">
              <a:buNone/>
            </a:pPr>
            <a:endParaRPr lang="fr-FR" sz="900">
              <a:solidFill>
                <a:srgbClr val="000000"/>
              </a:solidFill>
              <a:cs typeface="Arial"/>
            </a:endParaRPr>
          </a:p>
          <a:p>
            <a:pPr marL="0" indent="0">
              <a:buNone/>
            </a:pPr>
            <a:r>
              <a:rPr lang="fr-FR" sz="900" dirty="0">
                <a:solidFill>
                  <a:srgbClr val="000000"/>
                </a:solidFill>
                <a:cs typeface="Arial"/>
              </a:rPr>
              <a:t>=&gt; Décide en fonction des modèles de contexte quel service exécuter (il gère les services en fonction du contexte).</a:t>
            </a:r>
          </a:p>
          <a:p>
            <a:pPr marL="0" indent="0">
              <a:buNone/>
            </a:pPr>
            <a:endParaRPr lang="fr-FR" sz="900">
              <a:solidFill>
                <a:srgbClr val="000000"/>
              </a:solidFill>
              <a:cs typeface="Arial"/>
            </a:endParaRPr>
          </a:p>
          <a:p>
            <a:pPr marL="0" indent="0">
              <a:buNone/>
            </a:pPr>
            <a:endParaRPr lang="fr-FR" sz="900">
              <a:solidFill>
                <a:srgbClr val="000000"/>
              </a:solidFill>
              <a:cs typeface="Arial"/>
            </a:endParaRPr>
          </a:p>
          <a:p>
            <a:pPr marL="0" indent="0">
              <a:buNone/>
            </a:pPr>
            <a:r>
              <a:rPr lang="fr-FR" sz="900" b="1" u="sng" err="1">
                <a:solidFill>
                  <a:srgbClr val="000000"/>
                </a:solidFill>
                <a:cs typeface="Arial"/>
              </a:rPr>
              <a:t>Context</a:t>
            </a:r>
            <a:r>
              <a:rPr lang="fr-FR" sz="900" b="1" u="sng" dirty="0">
                <a:solidFill>
                  <a:srgbClr val="000000"/>
                </a:solidFill>
                <a:cs typeface="Arial"/>
              </a:rPr>
              <a:t> Manager :</a:t>
            </a:r>
            <a:r>
              <a:rPr lang="fr-FR" sz="900" dirty="0">
                <a:solidFill>
                  <a:srgbClr val="000000"/>
                </a:solidFill>
                <a:cs typeface="Arial"/>
              </a:rPr>
              <a:t> </a:t>
            </a:r>
            <a:r>
              <a:rPr lang="fr-FR" sz="800" err="1">
                <a:solidFill>
                  <a:schemeClr val="tx1">
                    <a:lumMod val="50000"/>
                    <a:lumOff val="50000"/>
                  </a:schemeClr>
                </a:solidFill>
                <a:cs typeface="Arial"/>
              </a:rPr>
              <a:t>Estublier</a:t>
            </a:r>
            <a:r>
              <a:rPr lang="fr-FR" sz="800" dirty="0">
                <a:solidFill>
                  <a:schemeClr val="tx1">
                    <a:lumMod val="50000"/>
                    <a:lumOff val="50000"/>
                  </a:schemeClr>
                </a:solidFill>
                <a:cs typeface="Arial"/>
              </a:rPr>
              <a:t>, J., Vega, G., &amp; </a:t>
            </a:r>
            <a:r>
              <a:rPr lang="fr-FR" sz="800" err="1">
                <a:solidFill>
                  <a:schemeClr val="tx1">
                    <a:lumMod val="50000"/>
                    <a:lumOff val="50000"/>
                  </a:schemeClr>
                </a:solidFill>
                <a:cs typeface="Arial"/>
              </a:rPr>
              <a:t>Damou</a:t>
            </a:r>
            <a:r>
              <a:rPr lang="fr-FR" sz="800" dirty="0">
                <a:solidFill>
                  <a:schemeClr val="tx1">
                    <a:lumMod val="50000"/>
                    <a:lumOff val="50000"/>
                  </a:schemeClr>
                </a:solidFill>
                <a:cs typeface="Arial"/>
              </a:rPr>
              <a:t>, E. (2007). Resource management for pervasive </a:t>
            </a:r>
            <a:r>
              <a:rPr lang="fr-FR" sz="800" err="1">
                <a:solidFill>
                  <a:schemeClr val="tx1">
                    <a:lumMod val="50000"/>
                    <a:lumOff val="50000"/>
                  </a:schemeClr>
                </a:solidFill>
                <a:cs typeface="Arial"/>
              </a:rPr>
              <a:t>systems</a:t>
            </a:r>
            <a:r>
              <a:rPr lang="fr-FR" sz="800" dirty="0">
                <a:solidFill>
                  <a:schemeClr val="tx1">
                    <a:lumMod val="50000"/>
                    <a:lumOff val="50000"/>
                  </a:schemeClr>
                </a:solidFill>
                <a:cs typeface="Arial"/>
              </a:rPr>
              <a:t>. Journal of </a:t>
            </a:r>
            <a:r>
              <a:rPr lang="fr-FR" sz="800" err="1">
                <a:solidFill>
                  <a:schemeClr val="tx1">
                    <a:lumMod val="50000"/>
                    <a:lumOff val="50000"/>
                  </a:schemeClr>
                </a:solidFill>
                <a:cs typeface="Arial"/>
              </a:rPr>
              <a:t>Systems</a:t>
            </a:r>
            <a:r>
              <a:rPr lang="fr-FR" sz="800" dirty="0">
                <a:solidFill>
                  <a:schemeClr val="tx1">
                    <a:lumMod val="50000"/>
                    <a:lumOff val="50000"/>
                  </a:schemeClr>
                </a:solidFill>
                <a:cs typeface="Arial"/>
              </a:rPr>
              <a:t> and Software, 80(11), 1767-1782.</a:t>
            </a:r>
            <a:endParaRPr lang="en-US" sz="800" dirty="0">
              <a:solidFill>
                <a:schemeClr val="tx1">
                  <a:lumMod val="50000"/>
                  <a:lumOff val="50000"/>
                </a:schemeClr>
              </a:solidFill>
              <a:cs typeface="Arial"/>
            </a:endParaRPr>
          </a:p>
          <a:p>
            <a:pPr marL="0" indent="0">
              <a:buNone/>
            </a:pPr>
            <a:endParaRPr lang="fr-FR" sz="900">
              <a:solidFill>
                <a:srgbClr val="000000"/>
              </a:solidFill>
              <a:cs typeface="Arial"/>
            </a:endParaRPr>
          </a:p>
          <a:p>
            <a:pPr marL="0" indent="0">
              <a:buNone/>
            </a:pPr>
            <a:r>
              <a:rPr lang="fr-FR" sz="900" dirty="0">
                <a:solidFill>
                  <a:srgbClr val="000000"/>
                </a:solidFill>
                <a:cs typeface="Arial"/>
              </a:rPr>
              <a:t>=&gt; Créer les modèles de contexte que l'Application </a:t>
            </a:r>
            <a:r>
              <a:rPr lang="fr-FR" sz="900" dirty="0" err="1">
                <a:solidFill>
                  <a:srgbClr val="000000"/>
                </a:solidFill>
                <a:cs typeface="Arial"/>
              </a:rPr>
              <a:t>Context</a:t>
            </a:r>
            <a:r>
              <a:rPr lang="fr-FR" sz="900" dirty="0">
                <a:solidFill>
                  <a:srgbClr val="000000"/>
                </a:solidFill>
                <a:cs typeface="Arial"/>
              </a:rPr>
              <a:t> Manager utilisera.</a:t>
            </a:r>
          </a:p>
        </p:txBody>
      </p:sp>
      <p:sp>
        <p:nvSpPr>
          <p:cNvPr id="330" name="Google Shape;330;p32"/>
          <p:cNvSpPr/>
          <p:nvPr/>
        </p:nvSpPr>
        <p:spPr>
          <a:xfrm>
            <a:off x="3650822" y="2633495"/>
            <a:ext cx="12710" cy="35957"/>
          </a:xfrm>
          <a:custGeom>
            <a:avLst/>
            <a:gdLst/>
            <a:ahLst/>
            <a:cxnLst/>
            <a:rect l="l" t="t" r="r" b="b"/>
            <a:pathLst>
              <a:path w="667" h="1887" extrusionOk="0">
                <a:moveTo>
                  <a:pt x="506" y="0"/>
                </a:moveTo>
                <a:cubicBezTo>
                  <a:pt x="453" y="0"/>
                  <a:pt x="402" y="30"/>
                  <a:pt x="378" y="81"/>
                </a:cubicBezTo>
                <a:cubicBezTo>
                  <a:pt x="123" y="591"/>
                  <a:pt x="0" y="1135"/>
                  <a:pt x="0" y="1746"/>
                </a:cubicBezTo>
                <a:cubicBezTo>
                  <a:pt x="0" y="1824"/>
                  <a:pt x="63" y="1886"/>
                  <a:pt x="140" y="1886"/>
                </a:cubicBezTo>
                <a:cubicBezTo>
                  <a:pt x="218" y="1886"/>
                  <a:pt x="280" y="1824"/>
                  <a:pt x="280" y="1746"/>
                </a:cubicBezTo>
                <a:cubicBezTo>
                  <a:pt x="280" y="1181"/>
                  <a:pt x="394" y="677"/>
                  <a:pt x="630" y="206"/>
                </a:cubicBezTo>
                <a:cubicBezTo>
                  <a:pt x="667" y="136"/>
                  <a:pt x="639" y="50"/>
                  <a:pt x="569" y="15"/>
                </a:cubicBezTo>
                <a:cubicBezTo>
                  <a:pt x="549" y="5"/>
                  <a:pt x="527" y="0"/>
                  <a:pt x="50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ZoneTexte 3">
            <a:extLst>
              <a:ext uri="{FF2B5EF4-FFF2-40B4-BE49-F238E27FC236}">
                <a16:creationId xmlns:a16="http://schemas.microsoft.com/office/drawing/2014/main" id="{A8DC3884-B5FB-79F0-9B2D-09C57041A370}"/>
              </a:ext>
            </a:extLst>
          </p:cNvPr>
          <p:cNvSpPr txBox="1"/>
          <p:nvPr/>
        </p:nvSpPr>
        <p:spPr>
          <a:xfrm>
            <a:off x="8454258" y="4867603"/>
            <a:ext cx="650327"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sz="1000" dirty="0">
                <a:latin typeface="DM Sans"/>
              </a:rPr>
              <a:t>8/16</a:t>
            </a:r>
          </a:p>
        </p:txBody>
      </p:sp>
      <p:pic>
        <p:nvPicPr>
          <p:cNvPr id="2" name="Image 5" descr="Une image contenant diagramme&#10;&#10;Description générée automatiquement">
            <a:extLst>
              <a:ext uri="{FF2B5EF4-FFF2-40B4-BE49-F238E27FC236}">
                <a16:creationId xmlns:a16="http://schemas.microsoft.com/office/drawing/2014/main" id="{0308C60A-B8AB-4AFF-5065-145143AB62BE}"/>
              </a:ext>
            </a:extLst>
          </p:cNvPr>
          <p:cNvPicPr>
            <a:picLocks noChangeAspect="1"/>
          </p:cNvPicPr>
          <p:nvPr/>
        </p:nvPicPr>
        <p:blipFill>
          <a:blip r:embed="rId3"/>
          <a:stretch>
            <a:fillRect/>
          </a:stretch>
        </p:blipFill>
        <p:spPr>
          <a:xfrm>
            <a:off x="4012532" y="1608792"/>
            <a:ext cx="4713370" cy="2459816"/>
          </a:xfrm>
          <a:prstGeom prst="rect">
            <a:avLst/>
          </a:prstGeom>
        </p:spPr>
      </p:pic>
      <p:sp>
        <p:nvSpPr>
          <p:cNvPr id="8" name="Google Shape;306;p31">
            <a:extLst>
              <a:ext uri="{FF2B5EF4-FFF2-40B4-BE49-F238E27FC236}">
                <a16:creationId xmlns:a16="http://schemas.microsoft.com/office/drawing/2014/main" id="{CBF850B0-04E2-C602-5176-2F02D2C3AC54}"/>
              </a:ext>
            </a:extLst>
          </p:cNvPr>
          <p:cNvSpPr txBox="1">
            <a:spLocks/>
          </p:cNvSpPr>
          <p:nvPr/>
        </p:nvSpPr>
        <p:spPr>
          <a:xfrm>
            <a:off x="685366" y="896486"/>
            <a:ext cx="5409526" cy="55238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1pPr>
            <a:lvl2pPr marL="914400" marR="0" lvl="1"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2pPr>
            <a:lvl3pPr marL="1371600" marR="0" lvl="2"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3pPr>
            <a:lvl4pPr marL="1828800" marR="0" lvl="3"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4pPr>
            <a:lvl5pPr marL="2286000" marR="0" lvl="4"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5pPr>
            <a:lvl6pPr marL="2743200" marR="0" lvl="5"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6pPr>
            <a:lvl7pPr marL="3200400" marR="0" lvl="6"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7pPr>
            <a:lvl8pPr marL="3657600" marR="0" lvl="7" indent="-342900" algn="l" rtl="0">
              <a:lnSpc>
                <a:spcPct val="100000"/>
              </a:lnSpc>
              <a:spcBef>
                <a:spcPts val="1600"/>
              </a:spcBef>
              <a:spcAft>
                <a:spcPts val="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8pPr>
            <a:lvl9pPr marL="4114800" marR="0" lvl="8" indent="-342900" algn="l" rtl="0">
              <a:lnSpc>
                <a:spcPct val="100000"/>
              </a:lnSpc>
              <a:spcBef>
                <a:spcPts val="1600"/>
              </a:spcBef>
              <a:spcAft>
                <a:spcPts val="1600"/>
              </a:spcAft>
              <a:buClr>
                <a:schemeClr val="lt2"/>
              </a:buClr>
              <a:buSzPts val="1800"/>
              <a:buFont typeface="DM Sans"/>
              <a:buChar char="■"/>
              <a:defRPr sz="1800" b="0" i="0" u="none" strike="noStrike" cap="none">
                <a:solidFill>
                  <a:schemeClr val="lt2"/>
                </a:solidFill>
                <a:latin typeface="DM Sans"/>
                <a:ea typeface="DM Sans"/>
                <a:cs typeface="DM Sans"/>
                <a:sym typeface="DM Sans"/>
              </a:defRPr>
            </a:lvl9pPr>
          </a:lstStyle>
          <a:p>
            <a:pPr marL="0" indent="0">
              <a:buNone/>
            </a:pPr>
            <a:r>
              <a:rPr lang="en" sz="1600" b="1" dirty="0"/>
              <a:t>Extension de </a:t>
            </a:r>
            <a:r>
              <a:rPr lang="en" sz="1600" b="1" dirty="0" err="1"/>
              <a:t>l'entité</a:t>
            </a:r>
            <a:r>
              <a:rPr lang="en" sz="1600" b="1" dirty="0"/>
              <a:t> Application</a:t>
            </a:r>
          </a:p>
        </p:txBody>
      </p:sp>
      <p:pic>
        <p:nvPicPr>
          <p:cNvPr id="10" name="Image 4" descr="Une image contenant logo&#10;&#10;Description générée automatiquement">
            <a:extLst>
              <a:ext uri="{FF2B5EF4-FFF2-40B4-BE49-F238E27FC236}">
                <a16:creationId xmlns:a16="http://schemas.microsoft.com/office/drawing/2014/main" id="{996F6BFE-2702-FC6D-CF5F-8948E2869F04}"/>
              </a:ext>
            </a:extLst>
          </p:cNvPr>
          <p:cNvPicPr>
            <a:picLocks noChangeAspect="1"/>
          </p:cNvPicPr>
          <p:nvPr/>
        </p:nvPicPr>
        <p:blipFill>
          <a:blip r:embed="rId4"/>
          <a:stretch>
            <a:fillRect/>
          </a:stretch>
        </p:blipFill>
        <p:spPr>
          <a:xfrm>
            <a:off x="270469" y="4440361"/>
            <a:ext cx="910458" cy="617830"/>
          </a:xfrm>
          <a:prstGeom prst="rect">
            <a:avLst/>
          </a:prstGeom>
        </p:spPr>
      </p:pic>
      <p:sp>
        <p:nvSpPr>
          <p:cNvPr id="5" name="Google Shape;305;p31">
            <a:extLst>
              <a:ext uri="{FF2B5EF4-FFF2-40B4-BE49-F238E27FC236}">
                <a16:creationId xmlns:a16="http://schemas.microsoft.com/office/drawing/2014/main" id="{588744FD-CC7D-41E5-1384-5BC9FD52516B}"/>
              </a:ext>
            </a:extLst>
          </p:cNvPr>
          <p:cNvSpPr txBox="1">
            <a:spLocks/>
          </p:cNvSpPr>
          <p:nvPr/>
        </p:nvSpPr>
        <p:spPr>
          <a:xfrm>
            <a:off x="529931" y="406440"/>
            <a:ext cx="8090843" cy="305164"/>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2"/>
              </a:buClr>
              <a:buSzPts val="2400"/>
              <a:buFont typeface="Viga"/>
              <a:buNone/>
              <a:defRPr sz="2400" b="0" i="0" u="none" strike="noStrike" cap="none">
                <a:solidFill>
                  <a:schemeClr val="lt2"/>
                </a:solidFill>
                <a:latin typeface="Viga"/>
                <a:ea typeface="Viga"/>
                <a:cs typeface="Viga"/>
                <a:sym typeface="Viga"/>
              </a:defRPr>
            </a:lvl1pPr>
            <a:lvl2pPr marR="0" lvl="1"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2pPr>
            <a:lvl3pPr marR="0" lvl="2"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3pPr>
            <a:lvl4pPr marR="0" lvl="3"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4pPr>
            <a:lvl5pPr marR="0" lvl="4"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5pPr>
            <a:lvl6pPr marR="0" lvl="5"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6pPr>
            <a:lvl7pPr marR="0" lvl="6"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7pPr>
            <a:lvl8pPr marR="0" lvl="7"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8pPr>
            <a:lvl9pPr marR="0" lvl="8" algn="l" rtl="0">
              <a:lnSpc>
                <a:spcPct val="100000"/>
              </a:lnSpc>
              <a:spcBef>
                <a:spcPts val="0"/>
              </a:spcBef>
              <a:spcAft>
                <a:spcPts val="0"/>
              </a:spcAft>
              <a:buClr>
                <a:schemeClr val="lt2"/>
              </a:buClr>
              <a:buSzPts val="2400"/>
              <a:buFont typeface="Arial"/>
              <a:buNone/>
              <a:defRPr sz="2400" b="0" i="0" u="none" strike="noStrike" cap="none">
                <a:solidFill>
                  <a:schemeClr val="lt2"/>
                </a:solidFill>
                <a:latin typeface="Arial"/>
                <a:ea typeface="Arial"/>
                <a:cs typeface="Arial"/>
                <a:sym typeface="Arial"/>
              </a:defRPr>
            </a:lvl9pPr>
          </a:lstStyle>
          <a:p>
            <a:r>
              <a:rPr lang="en" sz="1800" b="1" dirty="0" err="1"/>
              <a:t>Partie</a:t>
            </a:r>
            <a:r>
              <a:rPr lang="en" sz="1800" b="1" dirty="0"/>
              <a:t> 2 : </a:t>
            </a:r>
            <a:r>
              <a:rPr lang="en" sz="1800" b="1" dirty="0" err="1"/>
              <a:t>modèle</a:t>
            </a:r>
            <a:r>
              <a:rPr lang="en" sz="1800" b="1" dirty="0"/>
              <a:t> de </a:t>
            </a:r>
            <a:r>
              <a:rPr lang="en" sz="1800" b="1" dirty="0" err="1"/>
              <a:t>système</a:t>
            </a:r>
            <a:r>
              <a:rPr lang="en" sz="1800" b="1" dirty="0"/>
              <a:t> </a:t>
            </a:r>
            <a:r>
              <a:rPr lang="en" sz="1800" b="1" dirty="0" err="1"/>
              <a:t>pervasif</a:t>
            </a:r>
            <a:r>
              <a:rPr lang="en" sz="1800" b="1" dirty="0"/>
              <a:t> du point de </a:t>
            </a:r>
            <a:r>
              <a:rPr lang="en" sz="1800" b="1" dirty="0" err="1"/>
              <a:t>vue</a:t>
            </a:r>
            <a:r>
              <a:rPr lang="en" sz="1800" b="1" dirty="0"/>
              <a:t> </a:t>
            </a:r>
            <a:endParaRPr lang="en" b="1" dirty="0"/>
          </a:p>
          <a:p>
            <a:r>
              <a:rPr lang="en" sz="1800" b="1" dirty="0"/>
              <a:t>de la gestion des </a:t>
            </a:r>
            <a:r>
              <a:rPr lang="en" sz="1800" b="1" dirty="0" err="1"/>
              <a:t>ressources</a:t>
            </a:r>
            <a:endParaRPr lang="en" b="1" dirty="0" err="1"/>
          </a:p>
        </p:txBody>
      </p:sp>
    </p:spTree>
    <p:extLst>
      <p:ext uri="{BB962C8B-B14F-4D97-AF65-F5344CB8AC3E}">
        <p14:creationId xmlns:p14="http://schemas.microsoft.com/office/powerpoint/2010/main" val="3447438379"/>
      </p:ext>
    </p:extLst>
  </p:cSld>
  <p:clrMapOvr>
    <a:masterClrMapping/>
  </p:clrMapOvr>
</p:sld>
</file>

<file path=ppt/theme/theme1.xml><?xml version="1.0" encoding="utf-8"?>
<a:theme xmlns:a="http://schemas.openxmlformats.org/drawingml/2006/main" name="Cyber Security Business Plan">
  <a:themeElements>
    <a:clrScheme name="Simple Light">
      <a:dk1>
        <a:srgbClr val="000000"/>
      </a:dk1>
      <a:lt1>
        <a:srgbClr val="FFFFFF"/>
      </a:lt1>
      <a:dk2>
        <a:srgbClr val="595959"/>
      </a:dk2>
      <a:lt2>
        <a:srgbClr val="1F1C51"/>
      </a:lt2>
      <a:accent1>
        <a:srgbClr val="1F1C51"/>
      </a:accent1>
      <a:accent2>
        <a:srgbClr val="ACFFD9"/>
      </a:accent2>
      <a:accent3>
        <a:srgbClr val="C6FF00"/>
      </a:accent3>
      <a:accent4>
        <a:srgbClr val="FFFFFF"/>
      </a:accent4>
      <a:accent5>
        <a:srgbClr val="A8C987"/>
      </a:accent5>
      <a:accent6>
        <a:srgbClr val="8BE3FF"/>
      </a:accent6>
      <a:hlink>
        <a:srgbClr val="1F1C51"/>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Affichage à l'écran (16:9)</PresentationFormat>
  <Slides>17</Slides>
  <Notes>17</Notes>
  <HiddenSlides>0</HiddenSlides>
  <ScaleCrop>false</ScaleCrop>
  <HeadingPairs>
    <vt:vector size="4" baseType="variant">
      <vt:variant>
        <vt:lpstr>Thème</vt:lpstr>
      </vt:variant>
      <vt:variant>
        <vt:i4>2</vt:i4>
      </vt:variant>
      <vt:variant>
        <vt:lpstr>Titres des diapositives</vt:lpstr>
      </vt:variant>
      <vt:variant>
        <vt:i4>17</vt:i4>
      </vt:variant>
    </vt:vector>
  </HeadingPairs>
  <TitlesOfParts>
    <vt:vector size="19" baseType="lpstr">
      <vt:lpstr>Cyber Security Business Plan</vt:lpstr>
      <vt:lpstr>Slidesgo Final Pages</vt:lpstr>
      <vt:lpstr>Simulation de la gestion des ressources d'un système pervasif. (PERVASIM)</vt:lpstr>
      <vt:lpstr>Sommaire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cp:revision>454</cp:revision>
  <dcterms:modified xsi:type="dcterms:W3CDTF">2023-06-29T12:47:49Z</dcterms:modified>
</cp:coreProperties>
</file>