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569880fdd5_6_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569880fdd5_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569880fdd5_6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569880fdd5_6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569880fdd5_6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569880fdd5_6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569880fdd5_6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569880fdd5_6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569880fdd5_6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569880fdd5_6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569880fdd5_6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569880fdd5_6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569880fdd5_6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569880fdd5_6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569880fdd5_6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569880fdd5_6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569880fdd5_6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569880fdd5_6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567729209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567729209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567729209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567729209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67729209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567729209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67729209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567729209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567729209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567729209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567729209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567729209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5677292095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5677292095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5677292095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5677292095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github.com/linuxwacom/wacom-hid-descriptors/blob/master/Wacom%20Intuos%20S%20(3rd-gen)/sysinfo.SnJcZT74MO/0003:056A:0374.000A.hid.txt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github.com/linuxwacom/wacom-hid-descriptors/blob/master/Wacom%20Intuos%20S%20(3rd-gen)/sysinfo.SnJcZT74MO/0003:056A:0374.000A.hid.txt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Driver</a:t>
            </a:r>
            <a:r>
              <a:rPr lang="ru"/>
              <a:t> OpenBSD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par Vladimir Meshcheriakov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8975" y="3540650"/>
            <a:ext cx="2365025" cy="160284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1/9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Driver</a:t>
            </a:r>
            <a:r>
              <a:rPr lang="ru"/>
              <a:t> OpenBSD</a:t>
            </a:r>
            <a:endParaRPr/>
          </a:p>
        </p:txBody>
      </p:sp>
      <p:sp>
        <p:nvSpPr>
          <p:cNvPr id="118" name="Google Shape;118;p2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par Vladimir Meshcheriakov</a:t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8975" y="3540650"/>
            <a:ext cx="2365025" cy="160284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2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1/9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320"/>
              <a:t>De quoi va t’on parler et à qui </a:t>
            </a:r>
            <a:r>
              <a:rPr lang="ru" sz="2320"/>
              <a:t>s'adresse</a:t>
            </a:r>
            <a:r>
              <a:rPr lang="ru" sz="2320"/>
              <a:t> cette </a:t>
            </a:r>
            <a:r>
              <a:rPr lang="ru" sz="2320"/>
              <a:t>présentation</a:t>
            </a:r>
            <a:r>
              <a:rPr lang="ru" sz="2320"/>
              <a:t>?</a:t>
            </a:r>
            <a:endParaRPr sz="2320"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Ecriture de drivers pour des </a:t>
            </a:r>
            <a:r>
              <a:rPr lang="ru"/>
              <a:t>périphériques</a:t>
            </a:r>
            <a:r>
              <a:rPr lang="ru"/>
              <a:t> sous openBSD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Les protocoles qui nous </a:t>
            </a:r>
            <a:r>
              <a:rPr lang="ru"/>
              <a:t>intéressent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Comprendre le dossier /sys/dev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Savoir demander à ceux qui savent mieux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Vous voulez faire une contribution open-source mais vous ne savez pas par où commencer</a:t>
            </a:r>
            <a:endParaRPr/>
          </a:p>
        </p:txBody>
      </p:sp>
      <p:sp>
        <p:nvSpPr>
          <p:cNvPr id="127" name="Google Shape;127;p23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2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Vous devez faire un driveur!</a:t>
            </a:r>
            <a:endParaRPr/>
          </a:p>
        </p:txBody>
      </p:sp>
      <p:sp>
        <p:nvSpPr>
          <p:cNvPr id="133" name="Google Shape;13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Premier </a:t>
            </a:r>
            <a:r>
              <a:rPr lang="ru"/>
              <a:t>réflexe</a:t>
            </a:r>
            <a:r>
              <a:rPr lang="ru"/>
              <a:t>: apropos(1) dans /sys/dev, ne pas refaire la roue!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Un ordinateur pour le test, un autre pour le </a:t>
            </a:r>
            <a:r>
              <a:rPr lang="ru"/>
              <a:t>développement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Lisez du code, ça aide vraiment…</a:t>
            </a:r>
            <a:endParaRPr/>
          </a:p>
        </p:txBody>
      </p:sp>
      <p:sp>
        <p:nvSpPr>
          <p:cNvPr id="134" name="Google Shape;134;p24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3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Arbre de device </a:t>
            </a:r>
            <a:endParaRPr/>
          </a:p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L’arbre va contenir une instance de votre </a:t>
            </a:r>
            <a:r>
              <a:rPr lang="ru"/>
              <a:t>driver</a:t>
            </a:r>
            <a:r>
              <a:rPr lang="ru"/>
              <a:t> par device reconnu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Tout commence dans /sys/kern/subr_autoconf.c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Chaque driveur doit </a:t>
            </a:r>
            <a:r>
              <a:rPr lang="ru"/>
              <a:t>implémenter</a:t>
            </a:r>
            <a:r>
              <a:rPr lang="ru"/>
              <a:t> au moins ces 3 “callback” a mettre dans la struct cfattach: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ca_match() - </a:t>
            </a:r>
            <a:r>
              <a:rPr lang="ru"/>
              <a:t>vérifie</a:t>
            </a:r>
            <a:r>
              <a:rPr lang="ru"/>
              <a:t> que le device peut/doit s’attacher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ca_attach() - initialisation d’un device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ca_detach() - liberer la memoire, </a:t>
            </a:r>
            <a:r>
              <a:rPr lang="ru"/>
              <a:t>détacher</a:t>
            </a:r>
            <a:r>
              <a:rPr lang="ru"/>
              <a:t> l’instance de l’arbre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On peut manuellement appeler les “attach” des driveurs.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Chaque driveur doit avoir une struct softc, et une struct cfdriver</a:t>
            </a:r>
            <a:endParaRPr/>
          </a:p>
        </p:txBody>
      </p:sp>
      <p:sp>
        <p:nvSpPr>
          <p:cNvPr id="141" name="Google Shape;141;p25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4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775" y="152400"/>
            <a:ext cx="8456825" cy="451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6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5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225" y="103925"/>
            <a:ext cx="4699276" cy="4574324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7"/>
          <p:cNvSpPr txBox="1"/>
          <p:nvPr/>
        </p:nvSpPr>
        <p:spPr>
          <a:xfrm>
            <a:off x="5802875" y="1083400"/>
            <a:ext cx="28107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usb_devno (usbdevs)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Structure du match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Uhidev/HID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4" name="Google Shape;154;p27"/>
          <p:cNvSpPr txBox="1"/>
          <p:nvPr/>
        </p:nvSpPr>
        <p:spPr>
          <a:xfrm>
            <a:off x="5463675" y="162675"/>
            <a:ext cx="3122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</a:rPr>
              <a:t>Analyse de Match: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55" name="Google Shape;155;p27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6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56" name="Google Shape;156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49775" y="1984850"/>
            <a:ext cx="3554426" cy="11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Parlons de HID et UHIDEV</a:t>
            </a:r>
            <a:endParaRPr/>
          </a:p>
        </p:txBody>
      </p:sp>
      <p:sp>
        <p:nvSpPr>
          <p:cNvPr id="162" name="Google Shape;162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Hid? C’est quoi? Et donc UHID/UHIDEV?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A quoi ressemble un </a:t>
            </a:r>
            <a:r>
              <a:rPr lang="ru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device tree</a:t>
            </a:r>
            <a:r>
              <a:rPr lang="ru"/>
              <a:t>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/sys/dev/hid/hid.h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Hidms?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Parseur custom, mais comment est-ce que j’ai eu cette information?</a:t>
            </a:r>
            <a:endParaRPr/>
          </a:p>
        </p:txBody>
      </p:sp>
      <p:sp>
        <p:nvSpPr>
          <p:cNvPr id="163" name="Google Shape;163;p28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7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851" y="152400"/>
            <a:ext cx="6439401" cy="4512525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9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8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Merci de votre attention!</a:t>
            </a:r>
            <a:endParaRPr/>
          </a:p>
        </p:txBody>
      </p:sp>
      <p:sp>
        <p:nvSpPr>
          <p:cNvPr id="175" name="Google Shape;175;p30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9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320"/>
              <a:t>De quoi va t’on parler et à qui </a:t>
            </a:r>
            <a:r>
              <a:rPr lang="ru" sz="2320"/>
              <a:t>s'adresse</a:t>
            </a:r>
            <a:r>
              <a:rPr lang="ru" sz="2320"/>
              <a:t> cette </a:t>
            </a:r>
            <a:r>
              <a:rPr lang="ru" sz="2320"/>
              <a:t>présentation</a:t>
            </a:r>
            <a:r>
              <a:rPr lang="ru" sz="2320"/>
              <a:t>?</a:t>
            </a:r>
            <a:endParaRPr sz="2320"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Ecriture de drivers pour des </a:t>
            </a:r>
            <a:r>
              <a:rPr lang="ru"/>
              <a:t>périphériques</a:t>
            </a:r>
            <a:r>
              <a:rPr lang="ru"/>
              <a:t> sous openBSD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Les protocoles qui nous </a:t>
            </a:r>
            <a:r>
              <a:rPr lang="ru"/>
              <a:t>intéressent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Comprendre le dossier /sys/dev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Savoir demander à ceux qui savent mieux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Vous voulez faire une contribution open-source mais vous ne savez pas par où commencer</a:t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2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Vous devez faire un driveur!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Premier </a:t>
            </a:r>
            <a:r>
              <a:rPr lang="ru"/>
              <a:t>réflexe</a:t>
            </a:r>
            <a:r>
              <a:rPr lang="ru"/>
              <a:t>: apropos(1) dans /sys/dev, ne pas refaire la roue!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Un ordinateur pour le test, un autre pour le </a:t>
            </a:r>
            <a:r>
              <a:rPr lang="ru"/>
              <a:t>développement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Lisez du code, ça aide vraiment…</a:t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3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Arbre de device 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L’arbre va contenir une instance de votre </a:t>
            </a:r>
            <a:r>
              <a:rPr lang="ru"/>
              <a:t>driver</a:t>
            </a:r>
            <a:r>
              <a:rPr lang="ru"/>
              <a:t> par device reconnu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Tout commence dans /sys/kern/subr_autoconf.c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Chaque driveur doit </a:t>
            </a:r>
            <a:r>
              <a:rPr lang="ru"/>
              <a:t>implémenter</a:t>
            </a:r>
            <a:r>
              <a:rPr lang="ru"/>
              <a:t> au moins ces 3 “callback” a mettre dans la struct cfattach: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ca_match() - </a:t>
            </a:r>
            <a:r>
              <a:rPr lang="ru"/>
              <a:t>vérifie</a:t>
            </a:r>
            <a:r>
              <a:rPr lang="ru"/>
              <a:t> que le device peut/doit s’attacher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ca_attach() - initialisation d’un device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ca_detach() - liberer la memoire, </a:t>
            </a:r>
            <a:r>
              <a:rPr lang="ru"/>
              <a:t>détacher</a:t>
            </a:r>
            <a:r>
              <a:rPr lang="ru"/>
              <a:t> l’instance de l’arbre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On peut manuellement appeler les “attach” des driveurs.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Chaque driveur doit avoir une struct softc, et une struct cfdriver</a:t>
            </a:r>
            <a:endParaRPr/>
          </a:p>
        </p:txBody>
      </p:sp>
      <p:sp>
        <p:nvSpPr>
          <p:cNvPr id="78" name="Google Shape;78;p16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4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775" y="152400"/>
            <a:ext cx="8456825" cy="451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5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225" y="103925"/>
            <a:ext cx="4699276" cy="457432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8"/>
          <p:cNvSpPr txBox="1"/>
          <p:nvPr/>
        </p:nvSpPr>
        <p:spPr>
          <a:xfrm>
            <a:off x="5802875" y="1083400"/>
            <a:ext cx="28107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usb_devno (usbdevs)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Structure du match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Uhidev/HID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5463675" y="162675"/>
            <a:ext cx="3122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</a:rPr>
              <a:t>Analyse de Match: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6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49775" y="1984850"/>
            <a:ext cx="3554426" cy="11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Parlons de HID et UHIDEV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Hid? C’est quoi? Et donc UHID/UHIDEV?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A quoi ressemble un </a:t>
            </a:r>
            <a:r>
              <a:rPr lang="ru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device tree</a:t>
            </a:r>
            <a:r>
              <a:rPr lang="ru"/>
              <a:t>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/sys/dev/hid/hid.h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Hidms?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Parseur custom, mais comment est-ce que j’ai eu cette information?</a:t>
            </a:r>
            <a:endParaRPr/>
          </a:p>
        </p:txBody>
      </p:sp>
      <p:sp>
        <p:nvSpPr>
          <p:cNvPr id="100" name="Google Shape;100;p19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7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851" y="152400"/>
            <a:ext cx="6439401" cy="451252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0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8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Merci de votre attention!</a:t>
            </a:r>
            <a:endParaRPr/>
          </a:p>
        </p:txBody>
      </p:sp>
      <p:sp>
        <p:nvSpPr>
          <p:cNvPr id="112" name="Google Shape;112;p21"/>
          <p:cNvSpPr txBox="1"/>
          <p:nvPr/>
        </p:nvSpPr>
        <p:spPr>
          <a:xfrm>
            <a:off x="257875" y="4537775"/>
            <a:ext cx="6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9</a:t>
            </a:r>
            <a:r>
              <a:rPr lang="ru">
                <a:solidFill>
                  <a:schemeClr val="dk1"/>
                </a:solidFill>
              </a:rPr>
              <a:t>/9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